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66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9" autoAdjust="0"/>
  </p:normalViewPr>
  <p:slideViewPr>
    <p:cSldViewPr>
      <p:cViewPr varScale="1">
        <p:scale>
          <a:sx n="66" d="100"/>
          <a:sy n="66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Художественно-эстетическое развитие</a:t>
            </a:r>
            <a:br>
              <a:rPr lang="ru-RU" sz="4000" dirty="0" smtClean="0"/>
            </a:br>
            <a:r>
              <a:rPr lang="ru-RU" sz="4000" dirty="0" smtClean="0"/>
              <a:t>Рисование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8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загадку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087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28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Рассмотрите картинки с изображением домиков, расскажите детям, что дома бывают разные. Спросите у детей из каких частей состоит дом (крыша, на ней труба, окна, двери, стены, забор, лестница). Попробуйте с детьми изобразить домик с картинки или по своему желанию. Материал: кисть, краски, стаканчик с водой, салфетка, клеенка, альбомный лист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5" y="1600200"/>
            <a:ext cx="36457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7" y="1700808"/>
            <a:ext cx="351472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95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19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забудьте </a:t>
            </a:r>
            <a:r>
              <a:rPr lang="ru-RU" smtClean="0"/>
              <a:t>похвалить ребенка!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12068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526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76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Художественно-эстетическое развитие Рисование </vt:lpstr>
      <vt:lpstr>Отгадай загадку</vt:lpstr>
      <vt:lpstr>Рассмотрите картинки с изображением домиков, расскажите детям, что дома бывают разные. Спросите у детей из каких частей состоит дом (крыша, на ней труба, окна, двери, стены, забор, лестница). Попробуйте с детьми изобразить домик с картинки или по своему желанию. Материал: кисть, краски, стаканчик с водой, салфетка, клеенка, альбомный лист</vt:lpstr>
      <vt:lpstr>Презентация PowerPoint</vt:lpstr>
      <vt:lpstr>Не забудьте похвалить ребенка!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</dc:title>
  <dc:creator>кот</dc:creator>
  <cp:lastModifiedBy>МБДОУ №16</cp:lastModifiedBy>
  <cp:revision>13</cp:revision>
  <dcterms:created xsi:type="dcterms:W3CDTF">2020-04-20T07:19:59Z</dcterms:created>
  <dcterms:modified xsi:type="dcterms:W3CDTF">2020-05-08T10:11:31Z</dcterms:modified>
</cp:coreProperties>
</file>