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Предложите детям рассмотреть картинки с изображением близких родственников, с помощью наводящих вопросов ребенок должен рассказать кто чем занят?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9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с детьми артикуляционной гимнастики.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488831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6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разучите </a:t>
            </a:r>
            <a:r>
              <a:rPr lang="ru-RU" dirty="0" smtClean="0"/>
              <a:t>стихотворение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</a:t>
            </a:r>
            <a:r>
              <a:rPr lang="ru-RU" dirty="0" smtClean="0"/>
              <a:t>. Благининой.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0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30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Речевое развитие </vt:lpstr>
      <vt:lpstr>Предложите детям рассмотреть картинки с изображением близких родственников, с помощью наводящих вопросов ребенок должен рассказать кто чем занят?</vt:lpstr>
      <vt:lpstr>Разучивание с детьми артикуляционной гимнастики.</vt:lpstr>
      <vt:lpstr>разучите стихотворение  Е. Благининой.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10</cp:revision>
  <dcterms:created xsi:type="dcterms:W3CDTF">2020-04-20T07:19:59Z</dcterms:created>
  <dcterms:modified xsi:type="dcterms:W3CDTF">2020-05-08T10:10:10Z</dcterms:modified>
</cp:coreProperties>
</file>