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861049"/>
            <a:ext cx="5637010" cy="165618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«Пушка»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Художественно – эстетическое развитие (лепка)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57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7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b="0" dirty="0" smtClean="0"/>
              <a:t>Рассмотрите картинку, рассказать детям, что на картинке изображена военная пушка, для чего она нужна? Как использовали ее на войне? Из каких частей она состоит? (опираясь на вопросы расскажите ребенку о пушке)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852936"/>
            <a:ext cx="6400800" cy="135330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92896"/>
            <a:ext cx="763284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12082"/>
            <a:ext cx="8352928" cy="4831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64896" cy="404731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143499"/>
            <a:ext cx="8208912" cy="6617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Ознакомьтесь с основными приемами лепки.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8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/>
              <a:t>Рассмотрите образец.</a:t>
            </a:r>
            <a:br>
              <a:rPr lang="ru-RU" sz="1400" dirty="0" smtClean="0"/>
            </a:br>
            <a:r>
              <a:rPr lang="ru-RU" sz="1400" dirty="0" smtClean="0"/>
              <a:t>Материал:  пластилин (красный, желтый, оранжевый цвета и т.д.). Использовать приемы, которые мы вам предложили.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13866"/>
          <a:stretch/>
        </p:blipFill>
        <p:spPr>
          <a:xfrm>
            <a:off x="827584" y="1628801"/>
            <a:ext cx="7848870" cy="40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04856" cy="397530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5085184"/>
            <a:ext cx="7488832" cy="1152128"/>
          </a:xfrm>
        </p:spPr>
        <p:txBody>
          <a:bodyPr/>
          <a:lstStyle/>
          <a:p>
            <a:pPr algn="ctr"/>
            <a:r>
              <a:rPr lang="ru-RU" dirty="0" smtClean="0"/>
              <a:t>Не забудьте похвалить ребенка за проделанную работу, за его труд и усидчивость!!! Молодцы!)))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56084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74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Художественно – эстетическое развитие (лепка)</vt:lpstr>
      <vt:lpstr>Рассмотрите картинку, рассказать детям, что на картинке изображена военная пушка, для чего она нужна? Как использовали ее на войне? Из каких частей она состоит? (опираясь на вопросы расскажите ребенку о пушке)</vt:lpstr>
      <vt:lpstr>Презентация PowerPoint</vt:lpstr>
      <vt:lpstr>Рассмотрите образец. Материал:  пластилин (красный, желтый, оранжевый цвета и т.д.). Использовать приемы, которые мы вам предложили.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(конструирование)</dc:title>
  <dc:creator>кот</dc:creator>
  <cp:lastModifiedBy>МБДОУ №16</cp:lastModifiedBy>
  <cp:revision>10</cp:revision>
  <dcterms:created xsi:type="dcterms:W3CDTF">2020-04-20T07:46:01Z</dcterms:created>
  <dcterms:modified xsi:type="dcterms:W3CDTF">2020-04-30T11:43:37Z</dcterms:modified>
</cp:coreProperties>
</file>