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2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35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07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25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4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28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30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04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40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9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99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0BDDD-4189-4E2C-AF07-A037AF16FD19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40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1806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Художественно – эстетическое развитие (конструирование)</a:t>
            </a:r>
            <a:br>
              <a:rPr lang="ru-RU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</a:br>
            <a:r>
              <a:rPr lang="ru-RU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«Домик для </a:t>
            </a:r>
            <a:r>
              <a:rPr lang="ru-RU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собачки»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/>
        </p:blipFill>
        <p:spPr bwMode="auto">
          <a:xfrm>
            <a:off x="2555776" y="2852936"/>
            <a:ext cx="4127485" cy="393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57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Собачка очень огорчена,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Развалился собачки дом!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Мы ему поможем?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Дом построить сможем?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207368" cy="5207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24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Рассмотреть схему постройки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1600200"/>
            <a:ext cx="6714863" cy="5038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02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478219" cy="645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Построить домик по схеме и обыграть вместе с собачкой. Собачке понравился твой домик.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1636"/>
            <a:ext cx="8229600" cy="34245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65" y="2135413"/>
            <a:ext cx="4295488" cy="4542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263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Художественно – эстетическое развитие (конструирование) «Домик для собачки»</vt:lpstr>
      <vt:lpstr>Собачка очень огорчена, Развалился собачки дом! Мы ему поможем? Дом построить сможем?  </vt:lpstr>
      <vt:lpstr>Рассмотреть схему постройки</vt:lpstr>
      <vt:lpstr>Презентация PowerPoint</vt:lpstr>
      <vt:lpstr>Построить домик по схеме и обыграть вместе с собачкой. Собачке понравился твой домик.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развитие (конструирование) «Домик для собачки»</dc:title>
  <dc:creator>Кто</dc:creator>
  <cp:lastModifiedBy>Кто</cp:lastModifiedBy>
  <cp:revision>2</cp:revision>
  <dcterms:created xsi:type="dcterms:W3CDTF">2020-04-21T11:18:24Z</dcterms:created>
  <dcterms:modified xsi:type="dcterms:W3CDTF">2020-04-21T11:30:35Z</dcterms:modified>
</cp:coreProperties>
</file>