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AEDA-BCB2-4392-8239-569F75CC5E2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49AD4-79F8-4521-B3D2-DE200E95A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0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9AD4-79F8-4521-B3D2-DE200E95AC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5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49AD4-79F8-4521-B3D2-DE200E95AC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9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7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7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9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9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8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9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6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9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0ADD-C713-4A15-A46E-CF7DBF671F7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A3CD-7066-4C43-94D4-087A87B94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0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271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развитие. Рисование.</a:t>
            </a:r>
            <a:br>
              <a:rPr lang="ru-RU" dirty="0" smtClean="0"/>
            </a:br>
            <a:r>
              <a:rPr lang="ru-RU" dirty="0" smtClean="0"/>
              <a:t>«Березка под моим окном»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770448" cy="448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3840162"/>
          </a:xfrm>
        </p:spPr>
        <p:txBody>
          <a:bodyPr>
            <a:noAutofit/>
          </a:bodyPr>
          <a:lstStyle/>
          <a:p>
            <a:pPr algn="l"/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  <a:t>Прочитайте стихотворение</a:t>
            </a:r>
            <a:b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  <a:t>Березонька, моя березонька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  <a:t>Береза моя белая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  <a:t>Береза кудрявая!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  <a:t>Стоишь ты, березонька, зеленого,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  <a:t>Листья зеленые,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  <a:t>Под тобой березонька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/>
              </a:rPr>
              <a:t>Трава шелковая.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07" y="-8950"/>
            <a:ext cx="5222093" cy="666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Материалы, инструменты, оборудование.</a:t>
            </a:r>
            <a:endParaRPr lang="ru-RU" sz="24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Листы альбомной бумаги, кисти, гуашевые краски черного, зеленого, желтого цветов, баночки с водой, салфетки.</a:t>
            </a:r>
            <a:endParaRPr lang="ru-RU" sz="24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7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3754760" cy="5793507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</a:rPr>
              <a:t>Посмотрите, как я нарисовала березку: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</a:rPr>
              <a:t>-ствол и веточки черной краской: ствол толстый сверху вниз, веточки – тонкие – от ствола вверх;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/>
        </p:blipFill>
        <p:spPr bwMode="auto">
          <a:xfrm>
            <a:off x="4604321" y="620688"/>
            <a:ext cx="4539679" cy="6070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8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- листочки у березы зеленого и цвета: «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примакивала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/>
              </a:rPr>
              <a:t>» к веточкам.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800" b="0" i="0" dirty="0" smtClean="0">
                <a:solidFill>
                  <a:srgbClr val="000000"/>
                </a:solidFill>
                <a:effectLst/>
                <a:latin typeface="Arial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6820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338936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Сначала взрослый рисует сам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, комментируя свои действия:</a:t>
            </a:r>
            <a:endParaRPr lang="ru-RU" sz="24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берем краску черного цвета и рисуем ствол: ствол длинный,- ведем-ведем кисточку сверху вниз, сверху вниз и еще раз сверху вниз;</a:t>
            </a:r>
            <a:endParaRPr lang="ru-RU" sz="24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черной краской рисуем веточки: веточки тянутся к солнышку,- от ствола вверх;</a:t>
            </a:r>
            <a:endParaRPr lang="ru-RU" sz="24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-промываем кисточку в воде, хорошо вытираем о салфетку;</a:t>
            </a:r>
            <a:endParaRPr lang="ru-RU" sz="24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-берем краску зеленого цвета и рисуем листочки: поднимаем кисточку (фиксированное движение, чтобы дети заметили отрыв ворса кисти от бумажного листа), снова опускаем кисть на бумагу – шлеп – шлеп – шлеп (ритмичное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примакивание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ворса кисти)</a:t>
            </a:r>
            <a:endParaRPr lang="ru-RU" sz="24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57" y="1556792"/>
            <a:ext cx="3283085" cy="462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074738" cy="678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179</Words>
  <Application>Microsoft Office PowerPoint</Application>
  <PresentationFormat>Экран (4:3)</PresentationFormat>
  <Paragraphs>16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Художественно-эстетическое развитие. Рисование. «Березка под моим окном»</vt:lpstr>
      <vt:lpstr>Прочитайте стихотворение Березонька, моя березонька Береза моя белая Береза кудрявая! Стоишь ты, березонька, зеленого, Листья зеленые, Под тобой березонька Трава шелковая. </vt:lpstr>
      <vt:lpstr>Презентация PowerPoint</vt:lpstr>
      <vt:lpstr>Презентация PowerPoint</vt:lpstr>
      <vt:lpstr>- листочки у березы зеленого и цвета: «примакивала» к веточкам.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развитие. Рисование. «Березка под моим окном»</dc:title>
  <dc:creator>Кто</dc:creator>
  <cp:lastModifiedBy>Кто</cp:lastModifiedBy>
  <cp:revision>2</cp:revision>
  <dcterms:created xsi:type="dcterms:W3CDTF">2020-04-21T12:10:15Z</dcterms:created>
  <dcterms:modified xsi:type="dcterms:W3CDTF">2020-04-21T12:28:50Z</dcterms:modified>
</cp:coreProperties>
</file>