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ФЭМП вторая младшая группа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Тема: «День победы»</a:t>
            </a:r>
            <a:endParaRPr lang="ru-RU" dirty="0" smtClean="0">
              <a:solidFill>
                <a:srgbClr val="FF0000"/>
              </a:solidFill>
            </a:endParaRPr>
          </a:p>
          <a:p>
            <a:pPr algn="l"/>
            <a:endParaRPr lang="ru-RU" dirty="0"/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Цель: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учить </a:t>
            </a:r>
            <a:r>
              <a:rPr lang="ru-RU" dirty="0">
                <a:solidFill>
                  <a:schemeClr val="tx1"/>
                </a:solidFill>
              </a:rPr>
              <a:t>детей сравнивать предметы по высоте, используя определения высокий, низкий.</a:t>
            </a:r>
          </a:p>
        </p:txBody>
      </p:sp>
    </p:spTree>
    <p:extLst>
      <p:ext uri="{BB962C8B-B14F-4D97-AF65-F5344CB8AC3E}">
        <p14:creationId xmlns:p14="http://schemas.microsoft.com/office/powerpoint/2010/main" val="358083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Сравни по высоте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81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576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40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1" cy="431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31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Повтори и запомни: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28800"/>
            <a:ext cx="8280920" cy="44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859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</TotalTime>
  <Words>32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ФЭМП вторая младшая группа</vt:lpstr>
      <vt:lpstr>Сравни по высоте</vt:lpstr>
      <vt:lpstr>Презентация PowerPoint</vt:lpstr>
      <vt:lpstr>Презентация PowerPoint</vt:lpstr>
      <vt:lpstr>Повтори и запомни: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</dc:creator>
  <cp:lastModifiedBy>Пользователь Windows</cp:lastModifiedBy>
  <cp:revision>6</cp:revision>
  <dcterms:created xsi:type="dcterms:W3CDTF">2020-04-20T06:31:37Z</dcterms:created>
  <dcterms:modified xsi:type="dcterms:W3CDTF">2020-04-23T06:32:45Z</dcterms:modified>
</cp:coreProperties>
</file>