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49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Познавательное развитие ознакомление с окружающим </vt:lpstr>
      <vt:lpstr>Предложите ребенку рассмотреть картинку и ответить на вопросы по картинке. Какие овощи, фрукты и ягоды изображены на картинке? Познакомить детей с новыми названиями? Постарайтесь объяснить ребенку чем фрукты, овощи и ягоды отличаются друг от друга?</vt:lpstr>
      <vt:lpstr>Презентация PowerPoint</vt:lpstr>
      <vt:lpstr>Предложите ребенку поиграть в дидактическую игру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17</cp:revision>
  <dcterms:created xsi:type="dcterms:W3CDTF">2020-04-20T07:19:59Z</dcterms:created>
  <dcterms:modified xsi:type="dcterms:W3CDTF">2020-05-26T01:21:50Z</dcterms:modified>
</cp:coreProperties>
</file>