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3" r:id="rId4"/>
    <p:sldId id="264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5" y="3861049"/>
            <a:ext cx="5637010" cy="165618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764705"/>
            <a:ext cx="7175351" cy="2952328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400" dirty="0" smtClean="0"/>
              <a:t>Художественно – эстетическое развитие (лепка)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525763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992887" cy="1800200"/>
          </a:xfrm>
        </p:spPr>
        <p:txBody>
          <a:bodyPr/>
          <a:lstStyle/>
          <a:p>
            <a:pPr marL="0" indent="0" algn="ctr">
              <a:buNone/>
            </a:pPr>
            <a:r>
              <a:rPr lang="ru-RU" sz="1400" b="0" dirty="0" smtClean="0"/>
              <a:t>Вместе с ребенком вспомните названия овощей, из нескольких предложенных вариантов выбрать по желанию ребенка. Предложите ребенку посадить овощи на грядке.</a:t>
            </a:r>
            <a:br>
              <a:rPr lang="ru-RU" sz="1400" b="0" dirty="0" smtClean="0"/>
            </a:br>
            <a:r>
              <a:rPr lang="ru-RU" sz="1400" b="0" dirty="0" smtClean="0"/>
              <a:t>Материал: пластилин, пластилиновое тесто, масса для лепки (разных цветов), </a:t>
            </a:r>
            <a:r>
              <a:rPr lang="ru-RU" sz="1400" b="0" dirty="0" err="1" smtClean="0"/>
              <a:t>досточка</a:t>
            </a:r>
            <a:r>
              <a:rPr lang="ru-RU" sz="1400" b="0" dirty="0" smtClean="0"/>
              <a:t>, салфетки, стек, цветная бумага голубого и коричневого цветов.</a:t>
            </a:r>
            <a:endParaRPr lang="ru-RU" sz="1400" b="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792088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244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1768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704856" cy="3975306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5085184"/>
            <a:ext cx="7488832" cy="1152128"/>
          </a:xfrm>
        </p:spPr>
        <p:txBody>
          <a:bodyPr/>
          <a:lstStyle/>
          <a:p>
            <a:pPr algn="ctr"/>
            <a:r>
              <a:rPr lang="ru-RU" dirty="0" smtClean="0"/>
              <a:t>Не забудьте похвалить ребенка за проделанную работу, за его труд и усидчивость!!! Молодцы!)))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756084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03400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79</TotalTime>
  <Words>46</Words>
  <Application>Microsoft Office PowerPoint</Application>
  <PresentationFormat>Экран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Воздушный поток</vt:lpstr>
      <vt:lpstr>Художественно – эстетическое развитие (лепка)</vt:lpstr>
      <vt:lpstr>Вместе с ребенком вспомните названия овощей, из нескольких предложенных вариантов выбрать по желанию ребенка. Предложите ребенку посадить овощи на грядке. Материал: пластилин, пластилиновое тесто, масса для лепки (разных цветов), досточка, салфетки, стек, цветная бумага голубого и коричневого цветов.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Художественно – эстетическое развитие (конструирование)</dc:title>
  <dc:creator>кот</dc:creator>
  <cp:lastModifiedBy>МБДОУ №16</cp:lastModifiedBy>
  <cp:revision>11</cp:revision>
  <dcterms:created xsi:type="dcterms:W3CDTF">2020-04-20T07:46:01Z</dcterms:created>
  <dcterms:modified xsi:type="dcterms:W3CDTF">2020-05-26T01:20:53Z</dcterms:modified>
</cp:coreProperties>
</file>