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Прочитайте сказку. Предложите ребенку по картинкам и наводящим вопросам пересказать сказку самостоятельно.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2672"/>
            <a:ext cx="7848871" cy="51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09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3754272" cy="218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68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Попробуйте с детьми разучить </a:t>
            </a:r>
            <a:r>
              <a:rPr lang="ru-RU" smtClean="0"/>
              <a:t>стихотворение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89" y="1412776"/>
            <a:ext cx="7581543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40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21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Речевое развитие </vt:lpstr>
      <vt:lpstr>Прочитайте сказку. Предложите ребенку по картинкам и наводящим вопросам пересказать сказку самостоятельно.</vt:lpstr>
      <vt:lpstr>Презентация PowerPoint</vt:lpstr>
      <vt:lpstr>Попробуйте с детьми разучить стихотворение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11</cp:revision>
  <dcterms:created xsi:type="dcterms:W3CDTF">2020-04-20T07:19:59Z</dcterms:created>
  <dcterms:modified xsi:type="dcterms:W3CDTF">2020-05-17T05:13:54Z</dcterms:modified>
</cp:coreProperties>
</file>