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3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 по ширине и высоте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668937" cy="47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9438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8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14934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55949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Повтори и запомни: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59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Познавательное развитие</vt:lpstr>
      <vt:lpstr>Сравни по ширине и высоте</vt:lpstr>
      <vt:lpstr>Презентация PowerPoint</vt:lpstr>
      <vt:lpstr>Повтори и запомни: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МБДОУ №16</cp:lastModifiedBy>
  <cp:revision>9</cp:revision>
  <dcterms:created xsi:type="dcterms:W3CDTF">2020-04-20T06:31:37Z</dcterms:created>
  <dcterms:modified xsi:type="dcterms:W3CDTF">2020-05-17T05:15:08Z</dcterms:modified>
</cp:coreProperties>
</file>