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Разучивание с детьми пальчиковых гимнастик.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2816"/>
            <a:ext cx="4228670" cy="38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604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6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с детьми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435003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513087" cy="497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3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Дыхательная гимнастика</a:t>
            </a:r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0" y="1359462"/>
            <a:ext cx="7780932" cy="509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057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Физическое развитие </vt:lpstr>
      <vt:lpstr>Разучивание с детьми пальчиковых гимнастик.</vt:lpstr>
      <vt:lpstr>Подвижная игра с детьми</vt:lpstr>
      <vt:lpstr>Дыхательная гимнастика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9</cp:revision>
  <dcterms:created xsi:type="dcterms:W3CDTF">2020-04-20T07:19:59Z</dcterms:created>
  <dcterms:modified xsi:type="dcterms:W3CDTF">2020-05-17T05:14:30Z</dcterms:modified>
</cp:coreProperties>
</file>