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2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3861049"/>
            <a:ext cx="5637010" cy="165618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764705"/>
            <a:ext cx="7175351" cy="29523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/>
              <a:t>Художественно – эстетическое развитие (аппликация)</a:t>
            </a:r>
            <a:br>
              <a:rPr lang="ru-RU" sz="4400" dirty="0" smtClean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2576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548680"/>
            <a:ext cx="7190184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Разучите с ребенком пальчиковую гимнастику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9" y="1447060"/>
            <a:ext cx="8007659" cy="47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91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548680"/>
            <a:ext cx="7478216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/>
              <a:t>Закрепить с детьми понятия фрукты и овощи. Приготовьте заготовки различных фруктов и овощей, изобразите контур кастрюли и предложите ребенку приготовить «Борщ» и «Компот». Ребенок самостоятельно распределит ингредиенты в каждую кастрюльку.</a:t>
            </a:r>
            <a:br>
              <a:rPr lang="ru-RU" sz="1600" dirty="0" smtClean="0"/>
            </a:br>
            <a:r>
              <a:rPr lang="ru-RU" sz="1600" dirty="0" smtClean="0"/>
              <a:t>Материалы: кисть, клей, салфетка, заготовки фруктов и овощей</a:t>
            </a:r>
            <a:endParaRPr lang="ru-RU" sz="1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984776" cy="434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78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22140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189</TotalTime>
  <Words>49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Художественно – эстетическое развитие (аппликация) </vt:lpstr>
      <vt:lpstr>Разучите с ребенком пальчиковую гимнастику</vt:lpstr>
      <vt:lpstr>Закрепить с детьми понятия фрукты и овощи. Приготовьте заготовки различных фруктов и овощей, изобразите контур кастрюли и предложите ребенку приготовить «Борщ» и «Компот». Ребенок самостоятельно распределит ингредиенты в каждую кастрюльку. Материалы: кисть, клей, салфетка, заготовки фруктов и овощей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 – эстетическое развитие (конструирование)</dc:title>
  <dc:creator>кот</dc:creator>
  <cp:lastModifiedBy>МБДОУ №16</cp:lastModifiedBy>
  <cp:revision>13</cp:revision>
  <dcterms:created xsi:type="dcterms:W3CDTF">2020-04-20T07:46:01Z</dcterms:created>
  <dcterms:modified xsi:type="dcterms:W3CDTF">2020-05-17T05:12:29Z</dcterms:modified>
</cp:coreProperties>
</file>