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9EB-6D05-4BEA-8510-B10D42D333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5DE5-9F85-43DF-99B8-0CCB0C3E2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9EB-6D05-4BEA-8510-B10D42D333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5DE5-9F85-43DF-99B8-0CCB0C3E2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17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9EB-6D05-4BEA-8510-B10D42D333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5DE5-9F85-43DF-99B8-0CCB0C3E2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9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9EB-6D05-4BEA-8510-B10D42D333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5DE5-9F85-43DF-99B8-0CCB0C3E2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9EB-6D05-4BEA-8510-B10D42D333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5DE5-9F85-43DF-99B8-0CCB0C3E2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44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9EB-6D05-4BEA-8510-B10D42D333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5DE5-9F85-43DF-99B8-0CCB0C3E2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84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9EB-6D05-4BEA-8510-B10D42D333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5DE5-9F85-43DF-99B8-0CCB0C3E2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2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9EB-6D05-4BEA-8510-B10D42D333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5DE5-9F85-43DF-99B8-0CCB0C3E2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24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9EB-6D05-4BEA-8510-B10D42D333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5DE5-9F85-43DF-99B8-0CCB0C3E2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99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9EB-6D05-4BEA-8510-B10D42D333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5DE5-9F85-43DF-99B8-0CCB0C3E2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25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59EB-6D05-4BEA-8510-B10D42D333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5DE5-9F85-43DF-99B8-0CCB0C3E2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7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59EB-6D05-4BEA-8510-B10D42D333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E5DE5-9F85-43DF-99B8-0CCB0C3E2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42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584175"/>
          </a:xfrm>
        </p:spPr>
        <p:txBody>
          <a:bodyPr/>
          <a:lstStyle/>
          <a:p>
            <a:r>
              <a:rPr lang="ru-RU" dirty="0" smtClean="0"/>
              <a:t>Речевое развитие. «Самолет»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b="9866"/>
          <a:stretch/>
        </p:blipFill>
        <p:spPr bwMode="auto">
          <a:xfrm>
            <a:off x="1691680" y="2780928"/>
            <a:ext cx="5747582" cy="35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56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Рассмотреть и рассказать что нарисовано на картине.</a:t>
            </a:r>
            <a:r>
              <a:rPr lang="ru-RU" sz="2000" dirty="0" smtClean="0"/>
              <a:t> Что нарисовано на картине?</a:t>
            </a:r>
            <a:br>
              <a:rPr lang="ru-RU" sz="2000" dirty="0" smtClean="0"/>
            </a:br>
            <a:r>
              <a:rPr lang="ru-RU" sz="2000" dirty="0" smtClean="0"/>
              <a:t>Что есть у самолёта?</a:t>
            </a:r>
            <a:br>
              <a:rPr lang="ru-RU" sz="2000" dirty="0" smtClean="0"/>
            </a:br>
            <a:r>
              <a:rPr lang="ru-RU" sz="2000" dirty="0" smtClean="0"/>
              <a:t>Кто управляет самолётом?</a:t>
            </a:r>
            <a:br>
              <a:rPr lang="ru-RU" sz="2000" dirty="0" smtClean="0"/>
            </a:br>
            <a:r>
              <a:rPr lang="ru-RU" sz="2000" dirty="0" smtClean="0"/>
              <a:t>А как вы думаете, летчик, какой? (сильный, смелый, ловкий и т.д.)</a:t>
            </a:r>
            <a:br>
              <a:rPr lang="ru-RU" sz="2000" dirty="0" smtClean="0"/>
            </a:br>
            <a:r>
              <a:rPr lang="ru-RU" sz="2000" dirty="0" smtClean="0"/>
              <a:t>А вы хотите быть похожими на лётчика? Быть такими же как он сильными, ловкими и смелыми?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30187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8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Поиграем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Покажите, какие вы сильные, ловкие, умелые.</a:t>
            </a:r>
          </a:p>
          <a:p>
            <a:r>
              <a:rPr lang="ru-RU" dirty="0" smtClean="0"/>
              <a:t>Наклонитесь все вперед,</a:t>
            </a:r>
          </a:p>
          <a:p>
            <a:r>
              <a:rPr lang="ru-RU" dirty="0" smtClean="0"/>
              <a:t>А потом наоборот.</a:t>
            </a:r>
          </a:p>
          <a:p>
            <a:r>
              <a:rPr lang="ru-RU" dirty="0" smtClean="0"/>
              <a:t>Влево, вправо наклонитесь,</a:t>
            </a:r>
          </a:p>
          <a:p>
            <a:r>
              <a:rPr lang="ru-RU" dirty="0" smtClean="0"/>
              <a:t>Наклоняйтесь, не ленитесь!</a:t>
            </a:r>
          </a:p>
          <a:p>
            <a:r>
              <a:rPr lang="ru-RU" dirty="0" smtClean="0"/>
              <a:t>На одной ноге  постой-ка,</a:t>
            </a:r>
          </a:p>
          <a:p>
            <a:r>
              <a:rPr lang="ru-RU" dirty="0" smtClean="0"/>
              <a:t>Будто ты солдатик стойкий.</a:t>
            </a:r>
          </a:p>
          <a:p>
            <a:r>
              <a:rPr lang="ru-RU" dirty="0" smtClean="0"/>
              <a:t>Руки ты прижми к груди,</a:t>
            </a:r>
          </a:p>
          <a:p>
            <a:r>
              <a:rPr lang="ru-RU" dirty="0" smtClean="0"/>
              <a:t>Да смотри, не упади!</a:t>
            </a:r>
          </a:p>
          <a:p>
            <a:r>
              <a:rPr lang="ru-RU" dirty="0" smtClean="0"/>
              <a:t>Руки вверх, руки  в  бок,</a:t>
            </a:r>
          </a:p>
          <a:p>
            <a:r>
              <a:rPr lang="ru-RU" dirty="0" smtClean="0"/>
              <a:t>И на месте - скок, скок, скок!</a:t>
            </a:r>
          </a:p>
          <a:p>
            <a:r>
              <a:rPr lang="ru-RU" dirty="0" smtClean="0"/>
              <a:t>Носом вдох, а выдох ртом.</a:t>
            </a:r>
          </a:p>
          <a:p>
            <a:r>
              <a:rPr lang="ru-RU" dirty="0" smtClean="0"/>
              <a:t>Дышим глубже, а потом…</a:t>
            </a:r>
          </a:p>
          <a:p>
            <a:r>
              <a:rPr lang="ru-RU" dirty="0" smtClean="0"/>
              <a:t>Марш на место не спеша.</a:t>
            </a:r>
          </a:p>
          <a:p>
            <a:r>
              <a:rPr lang="ru-RU" dirty="0" smtClean="0"/>
              <a:t>Дети (хором): Эх, зарядка хороша!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6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Прочитать стихотворения А. </a:t>
            </a:r>
            <a:r>
              <a:rPr lang="ru-RU" dirty="0" err="1" smtClean="0"/>
              <a:t>Барто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93965" cy="547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2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56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Речевое развитие. «Самолет»</vt:lpstr>
      <vt:lpstr>Рассмотреть и рассказать что нарисовано на картине. Что нарисовано на картине? Что есть у самолёта? Кто управляет самолётом? А как вы думаете, летчик, какой? (сильный, смелый, ловкий и т.д.) А вы хотите быть похожими на лётчика? Быть такими же как он сильными, ловкими и смелыми? </vt:lpstr>
      <vt:lpstr>Поиграем </vt:lpstr>
      <vt:lpstr>Прочитать стихотворения А. Барто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 №16</dc:creator>
  <cp:lastModifiedBy>МБДОУ №16</cp:lastModifiedBy>
  <cp:revision>2</cp:revision>
  <dcterms:created xsi:type="dcterms:W3CDTF">2020-04-23T14:54:34Z</dcterms:created>
  <dcterms:modified xsi:type="dcterms:W3CDTF">2020-04-23T15:10:10Z</dcterms:modified>
</cp:coreProperties>
</file>