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1340768"/>
            <a:ext cx="7543800" cy="1800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Художественно-эстетическое развитие. Музыка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01008"/>
            <a:ext cx="4572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62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/>
              </a:rPr>
              <a:t>Здравствуй Небо! </a:t>
            </a:r>
            <a:r>
              <a:rPr lang="ru-RU" i="1" dirty="0">
                <a:effectLst/>
              </a:rPr>
              <a:t>(Руки поднять вверх)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Здравствуй Солнце! </a:t>
            </a:r>
            <a:r>
              <a:rPr lang="ru-RU" i="1" dirty="0">
                <a:effectLst/>
              </a:rPr>
              <a:t>(Руками описать большой круг)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Здравствуй Земля! </a:t>
            </a:r>
            <a:r>
              <a:rPr lang="ru-RU" i="1" dirty="0">
                <a:effectLst/>
              </a:rPr>
              <a:t>(Плавно опустить руки на </a:t>
            </a:r>
            <a:r>
              <a:rPr lang="ru-RU" i="1" dirty="0" smtClean="0">
                <a:effectLst/>
              </a:rPr>
              <a:t>пол)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Здравствуй наша большая </a:t>
            </a:r>
            <a:r>
              <a:rPr lang="ru-RU" b="1" dirty="0">
                <a:effectLst/>
              </a:rPr>
              <a:t>семья</a:t>
            </a:r>
            <a:r>
              <a:rPr lang="ru-RU" dirty="0">
                <a:effectLst/>
              </a:rPr>
              <a:t>! </a:t>
            </a:r>
            <a:r>
              <a:rPr lang="ru-RU" i="1" dirty="0" smtClean="0">
                <a:effectLst/>
              </a:rPr>
              <a:t>( </a:t>
            </a:r>
            <a:r>
              <a:rPr lang="ru-RU" i="1" dirty="0">
                <a:effectLst/>
              </a:rPr>
              <a:t>поднимают </a:t>
            </a:r>
            <a:r>
              <a:rPr lang="ru-RU" i="1" dirty="0" smtClean="0">
                <a:effectLst/>
              </a:rPr>
              <a:t>руки </a:t>
            </a:r>
            <a:r>
              <a:rPr lang="ru-RU" i="1" dirty="0">
                <a:effectLst/>
              </a:rPr>
              <a:t>вверх)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наше занятие с приветствия!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335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517232"/>
            <a:ext cx="7543800" cy="914400"/>
          </a:xfrm>
        </p:spPr>
        <p:txBody>
          <a:bodyPr/>
          <a:lstStyle/>
          <a:p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этом 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доме живет 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ru-RU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 родители и их дети</a:t>
            </a: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подойдем поближе к этому домику.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98876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76672"/>
            <a:ext cx="28083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Зашагали ножки – топ, топ, топ!</a:t>
            </a:r>
          </a:p>
          <a:p>
            <a:r>
              <a:rPr lang="ru-RU" dirty="0"/>
              <a:t>Прямо по дорожке – топ, топ, топ!</a:t>
            </a:r>
          </a:p>
          <a:p>
            <a:r>
              <a:rPr lang="ru-RU" dirty="0"/>
              <a:t>Ну-ка веселее – топ, топ, топ!</a:t>
            </a:r>
          </a:p>
          <a:p>
            <a:r>
              <a:rPr lang="ru-RU" dirty="0"/>
              <a:t>Вот как мы умеем - топ, топ, топ!</a:t>
            </a:r>
          </a:p>
          <a:p>
            <a:r>
              <a:rPr lang="ru-RU" dirty="0"/>
              <a:t>Зашагали ножки – топ, топ, топ!</a:t>
            </a:r>
          </a:p>
          <a:p>
            <a:r>
              <a:rPr lang="ru-RU" dirty="0"/>
              <a:t>Прямо по дорожке – топ, топ, топ!</a:t>
            </a:r>
          </a:p>
          <a:p>
            <a:r>
              <a:rPr lang="ru-RU" dirty="0"/>
              <a:t>Топают сапожки – топ, топ, топ!</a:t>
            </a:r>
          </a:p>
          <a:p>
            <a:r>
              <a:rPr lang="ru-RU" dirty="0"/>
              <a:t>Это наши ножки – топ, топ, топ!</a:t>
            </a:r>
          </a:p>
        </p:txBody>
      </p:sp>
    </p:spTree>
    <p:extLst>
      <p:ext uri="{BB962C8B-B14F-4D97-AF65-F5344CB8AC3E}">
        <p14:creationId xmlns:p14="http://schemas.microsoft.com/office/powerpoint/2010/main" val="190459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84040" y="188641"/>
            <a:ext cx="6096000" cy="3600399"/>
          </a:xfrm>
        </p:spPr>
        <p:txBody>
          <a:bodyPr>
            <a:normAutofit fontScale="92500"/>
          </a:bodyPr>
          <a:lstStyle/>
          <a:p>
            <a:pPr marL="18288" indent="0">
              <a:buNone/>
            </a:pPr>
            <a:r>
              <a:rPr lang="ru-RU" dirty="0" smtClean="0">
                <a:effectLst/>
              </a:rPr>
              <a:t>                       Песня-игра</a:t>
            </a:r>
            <a:r>
              <a:rPr lang="ru-RU" dirty="0">
                <a:effectLst/>
              </a:rPr>
              <a:t>: </a:t>
            </a:r>
            <a:r>
              <a:rPr lang="ru-RU" i="1" dirty="0">
                <a:effectLst/>
              </a:rPr>
              <a:t>«Пальчики»</a:t>
            </a:r>
            <a:endParaRPr lang="ru-RU" dirty="0">
              <a:effectLst/>
            </a:endParaRPr>
          </a:p>
          <a:p>
            <a:r>
              <a:rPr lang="ru-RU" dirty="0">
                <a:effectLst/>
              </a:rPr>
              <a:t>1. Похлопаем в ладоши, похлопаем немножко,</a:t>
            </a:r>
          </a:p>
          <a:p>
            <a:r>
              <a:rPr lang="ru-RU" dirty="0">
                <a:effectLst/>
              </a:rPr>
              <a:t>Похлопаем в ладоши, очень хорошо.</a:t>
            </a:r>
          </a:p>
          <a:p>
            <a:r>
              <a:rPr lang="ru-RU" dirty="0">
                <a:effectLst/>
              </a:rPr>
              <a:t>2. И пальчики попляшут, и пальчики попляшут,</a:t>
            </a:r>
          </a:p>
          <a:p>
            <a:r>
              <a:rPr lang="ru-RU" dirty="0">
                <a:effectLst/>
              </a:rPr>
              <a:t>И пальчики попляшут у маленьких ребят.</a:t>
            </a:r>
          </a:p>
          <a:p>
            <a:r>
              <a:rPr lang="ru-RU" dirty="0">
                <a:effectLst/>
              </a:rPr>
              <a:t>3. Тук-тук молотком мы построим птичкам дом,</a:t>
            </a:r>
          </a:p>
          <a:p>
            <a:r>
              <a:rPr lang="ru-RU" dirty="0">
                <a:effectLst/>
              </a:rPr>
              <a:t>Тук-тук молотком мы построим птичкам дом.</a:t>
            </a:r>
          </a:p>
          <a:p>
            <a:r>
              <a:rPr lang="ru-RU" dirty="0">
                <a:effectLst/>
              </a:rPr>
              <a:t>4. Бум-бум барабан, что за шум и тарарам,</a:t>
            </a:r>
          </a:p>
          <a:p>
            <a:r>
              <a:rPr lang="ru-RU" dirty="0">
                <a:effectLst/>
              </a:rPr>
              <a:t>Бум-бум барабан, что за шум и тарарам.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87824" y="4876800"/>
            <a:ext cx="468052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63688" y="3789040"/>
            <a:ext cx="6336704" cy="283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83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40835" y="567866"/>
            <a:ext cx="4803165" cy="2952328"/>
          </a:xfrm>
        </p:spPr>
        <p:txBody>
          <a:bodyPr/>
          <a:lstStyle/>
          <a:p>
            <a:r>
              <a:rPr lang="ru-RU" dirty="0">
                <a:effectLst/>
              </a:rPr>
              <a:t>Ты звени, звоночек, тише,</a:t>
            </a:r>
          </a:p>
          <a:p>
            <a:r>
              <a:rPr lang="ru-RU" dirty="0">
                <a:effectLst/>
              </a:rPr>
              <a:t>Пусть тебя никто не слышит - 2 раза.</a:t>
            </a:r>
          </a:p>
          <a:p>
            <a:r>
              <a:rPr lang="ru-RU" dirty="0">
                <a:effectLst/>
              </a:rPr>
              <a:t>Ты сильней звени звонок,</a:t>
            </a:r>
          </a:p>
          <a:p>
            <a:r>
              <a:rPr lang="ru-RU" dirty="0">
                <a:effectLst/>
              </a:rPr>
              <a:t>Чтобы каждый слышать мог - 2 раза.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667000"/>
            <a:ext cx="2448272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79140"/>
            <a:ext cx="3266015" cy="428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ell-ringing-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8064" y="3124200"/>
            <a:ext cx="2537048" cy="253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4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13</TotalTime>
  <Words>126</Words>
  <Application>Microsoft Office PowerPoint</Application>
  <PresentationFormat>Экран (4:3)</PresentationFormat>
  <Paragraphs>28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Базовая</vt:lpstr>
      <vt:lpstr>Художественно-эстетическое развитие. Музыка</vt:lpstr>
      <vt:lpstr>Начинаем наше занятие с приветствия!</vt:lpstr>
      <vt:lpstr>В этом доме живет семья – родители и их дети. Давайте подойдем поближе к этому домику.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</dc:title>
  <dc:creator>кот</dc:creator>
  <cp:lastModifiedBy>МБДОУ №16</cp:lastModifiedBy>
  <cp:revision>4</cp:revision>
  <dcterms:created xsi:type="dcterms:W3CDTF">2020-05-08T03:01:36Z</dcterms:created>
  <dcterms:modified xsi:type="dcterms:W3CDTF">2020-05-08T09:05:47Z</dcterms:modified>
</cp:coreProperties>
</file>