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b="1" dirty="0" smtClean="0"/>
              <a:t>Лепка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«Калачики для всей семьи</a:t>
            </a:r>
            <a:r>
              <a:rPr lang="ru-RU" b="1" dirty="0" smtClean="0"/>
              <a:t>»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03036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3512713" cy="39889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Главное в жизни это </a:t>
            </a:r>
            <a:r>
              <a:rPr lang="ru-RU" b="1" dirty="0"/>
              <a:t>семья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Где есть мама, папа и я!</a:t>
            </a:r>
          </a:p>
          <a:p>
            <a:pPr marL="0" indent="0">
              <a:buNone/>
            </a:pPr>
            <a:r>
              <a:rPr lang="ru-RU" dirty="0"/>
              <a:t>Вместе с </a:t>
            </a:r>
            <a:r>
              <a:rPr lang="ru-RU" b="1" dirty="0"/>
              <a:t>семьей мы ходим гулять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Вместе встаем и ложимся спать.</a:t>
            </a:r>
          </a:p>
          <a:p>
            <a:pPr marL="0" indent="0">
              <a:buNone/>
            </a:pPr>
            <a:r>
              <a:rPr lang="ru-RU" dirty="0"/>
              <a:t>Вместе делаем все и всегда,</a:t>
            </a:r>
          </a:p>
          <a:p>
            <a:pPr marL="0" indent="0">
              <a:buNone/>
            </a:pPr>
            <a:r>
              <a:rPr lang="ru-RU" dirty="0"/>
              <a:t>Потому что мы настоящая </a:t>
            </a:r>
            <a:r>
              <a:rPr lang="ru-RU" b="1" dirty="0"/>
              <a:t>семья</a:t>
            </a:r>
            <a:r>
              <a:rPr lang="ru-RU" dirty="0"/>
              <a:t>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Рассмотрим картинку и прочитаем стихотворение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04864"/>
            <a:ext cx="4673448" cy="38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77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Перед лепкой разомнём пальчики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91" y="2060848"/>
            <a:ext cx="5420420" cy="406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31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Давайте испечем (слепим) калачики для наших мамы, папы</a:t>
            </a:r>
            <a:r>
              <a:rPr lang="ru-RU" sz="1800" dirty="0"/>
              <a:t>, </a:t>
            </a:r>
            <a:r>
              <a:rPr lang="ru-RU" sz="1800" dirty="0" smtClean="0"/>
              <a:t>бабушки, дедушки</a:t>
            </a:r>
            <a:r>
              <a:rPr lang="ru-RU" sz="1800" dirty="0"/>
              <a:t>, </a:t>
            </a:r>
            <a:r>
              <a:rPr lang="ru-RU" sz="1800" dirty="0" smtClean="0"/>
              <a:t>братика </a:t>
            </a:r>
            <a:r>
              <a:rPr lang="ru-RU" sz="1800" smtClean="0"/>
              <a:t>и сестрёнки!</a:t>
            </a:r>
            <a:endParaRPr lang="ru-RU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61289"/>
            <a:ext cx="4490593" cy="326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66" y="2420888"/>
            <a:ext cx="3808289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75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</TotalTime>
  <Words>40</Words>
  <Application>Microsoft Office PowerPoint</Application>
  <PresentationFormat>Экран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Твердый переплет</vt:lpstr>
      <vt:lpstr>Лепка</vt:lpstr>
      <vt:lpstr>Рассмотрим картинку и прочитаем стихотворение</vt:lpstr>
      <vt:lpstr>Перед лепкой разомнём пальчики</vt:lpstr>
      <vt:lpstr>Давайте испечем (слепим) калачики для наших мамы, папы, бабушки, дедушки, братика и сестрёнки!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</dc:title>
  <dc:creator>кот</dc:creator>
  <cp:lastModifiedBy>МБДОУ №16</cp:lastModifiedBy>
  <cp:revision>4</cp:revision>
  <dcterms:created xsi:type="dcterms:W3CDTF">2020-05-08T02:05:52Z</dcterms:created>
  <dcterms:modified xsi:type="dcterms:W3CDTF">2020-05-08T09:02:35Z</dcterms:modified>
</cp:coreProperties>
</file>