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avtor/nor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7"/>
            <a:ext cx="7128791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«Праздничный салют»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листы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 черного цвета формата А4; пластилин ярких цветов в брусках; пластилин, скатанный в шарики диаметром около 10 мм (5-7 шариков на каждого ребенка); доска для лепки; салфетки.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5351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 Лепка.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89240"/>
            <a:ext cx="6512511" cy="8570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картинку и прочитайте стихотворение.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72290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6473" y="1508846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Салют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 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Прямо в небо пушки бьют.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Это - праздничный салют.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Бах, ба, бах! И бух,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бух!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Аж, захватывает дух.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В небе вспыхнула звезда.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Вот так чудо! Вот так да!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А вокруг неё цветы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Небывалой красоты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fontAlgn="base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</a:p>
          <a:p>
            <a:pPr fontAlgn="base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Лидия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Курзаева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3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2297192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и мы сделаем праздничный салют.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столе у </a:t>
            </a:r>
            <a:r>
              <a:rPr lang="ru-RU" sz="16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 по 5-7 шариков из пластилина красного, жёлтого и зелёного цветов. А также пластилин в брусках тех же цветов.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детям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скатать шарики из пластилина.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отщипнуть маленький кусочек пластилина от бруска.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Затем указательным и большим пальцами правой руки скатать из них шарики.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7"/>
            <a:ext cx="38884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6512511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перед работой с пластилином.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5958" r="11838"/>
          <a:stretch/>
        </p:blipFill>
        <p:spPr bwMode="auto">
          <a:xfrm>
            <a:off x="1763688" y="332656"/>
            <a:ext cx="6548092" cy="49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157192"/>
            <a:ext cx="3200143" cy="648072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4608512" cy="4896544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предлагаем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самостоятельно сделать несколько пластилиновых шариков –&gt; повторяет ещё раз (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проговариваем),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их делать. После того, как дети попробовали самостоятельно скатать шарик,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раздаём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уже готовые шарики.</a:t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один шарик и расположить в верхней части листа, затем надавить на шарик указательным пальцем и движением сверху вниз размазать его на картоне.</a:t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салют мы изобразим вначале? Выбери шарик красного (желтого, зеленого) цвета. Положи его в верхнюю часть листа, нажми пальчиком и размажь – вот так! (при необходимости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берём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руку ребёнка в свою 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 ребёнка).</a:t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вспышка салюта – красная. Давай сделаем такую картинку, чтобы в небе было много огоньков разного цвета. Вот какой красивый салют получился у нас в ночном небе!</a:t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Вспышка салюта может состоять из одного огонька (один мазок), в более сложном варианте – из нескольких огоньков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755555" cy="377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569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71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Художественно-эстетическое развитие. Лепка.</vt:lpstr>
      <vt:lpstr>Рассмотрите картинку и прочитайте стихотворение.</vt:lpstr>
      <vt:lpstr>Давайте и мы сделаем праздничный салют. На столе у ребёнка лежит по 5-7 шариков из пластилина красного, жёлтого и зелёного цветов. А также пластилин в брусках тех же цветов. Показываем детям как правильно скатать шарики из пластилина. Сначала отщипнуть маленький кусочек пластилина от бруска. Затем указательным и большим пальцами правой руки скатать из них шарики.  </vt:lpstr>
      <vt:lpstr>Выполнить перед работой с пластилином.</vt:lpstr>
      <vt:lpstr>Самостоятельная деятельность детей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</dc:title>
  <dc:creator>кот</dc:creator>
  <cp:lastModifiedBy>МБДОУ №16</cp:lastModifiedBy>
  <cp:revision>4</cp:revision>
  <dcterms:created xsi:type="dcterms:W3CDTF">2020-04-30T05:25:26Z</dcterms:created>
  <dcterms:modified xsi:type="dcterms:W3CDTF">2020-04-30T12:32:09Z</dcterms:modified>
</cp:coreProperties>
</file>