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8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7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7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79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23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3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0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9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9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7880DED-08EA-45DC-8041-5A0BEFC7C736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A32B1B5-B2D1-4308-8CE7-19AF62E69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86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Художественно-эстетическое развитие.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Лепка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«Самолёт ко дню Победы»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 пластилин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дощечки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стек,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салфетки.</a:t>
            </a:r>
          </a:p>
        </p:txBody>
      </p:sp>
    </p:spTree>
    <p:extLst>
      <p:ext uri="{BB962C8B-B14F-4D97-AF65-F5344CB8AC3E}">
        <p14:creationId xmlns:p14="http://schemas.microsoft.com/office/powerpoint/2010/main" val="163978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3127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послушаем загадку: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057400"/>
            <a:ext cx="3539836" cy="403860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Железная птица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Высоты не боится,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То в небо летит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 То на землю спешит!  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(</a:t>
            </a:r>
            <a:r>
              <a:rPr lang="ru-RU" b="1" i="1" dirty="0" smtClean="0">
                <a:solidFill>
                  <a:schemeClr val="tx1"/>
                </a:solidFill>
              </a:rPr>
              <a:t>Самолёт)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026" name="Picture 2" descr="https://img-fotki.yandex.ru/get/1126624/16969765.279/0_ae6d7_dd958de8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28" y="1622645"/>
            <a:ext cx="6984134" cy="447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7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5344" y="609600"/>
            <a:ext cx="2729347" cy="13563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ds05.infourok.ru/uploads/ex/07bd/0004748c-81040d6d/img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82" y="604025"/>
            <a:ext cx="8783781" cy="585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74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самолет.  Что это у самолёта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(Крылья)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что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(Хвост самолёта)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 называется – кабина, в ней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сидит пилот. Он управляет самолетом.  Что может делать самолёт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(Летать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стоять)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img-fotki.yandex.ru/get/1126624/16969765.279/0_ae6d7_dd958de8_ori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3" y="1965960"/>
            <a:ext cx="9518072" cy="447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11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2692" y="554182"/>
            <a:ext cx="6317672" cy="6788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2691" y="2057400"/>
            <a:ext cx="5708073" cy="4038600"/>
          </a:xfrm>
        </p:spPr>
        <p:txBody>
          <a:bodyPr/>
          <a:lstStyle/>
          <a:p>
            <a:endParaRPr lang="ru-RU"/>
          </a:p>
        </p:txBody>
      </p:sp>
      <p:pic>
        <p:nvPicPr>
          <p:cNvPr id="5122" name="Picture 2" descr="https://fsd.multiurok.ru/html/2018/02/01/s_5a734bd3bec75/819333_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9" y="1468582"/>
            <a:ext cx="6622474" cy="486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2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78723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 сначала возьмём большой комок пластилина, погреем его в руках, помнём, чтобы он стал мягкий и тёплый! А теперь скатаем валик из большого комка.  Раскатываем пластилин между ладоней. Хорошо нажимайте, чтобы валик получился ровный и длинный. Скатали? А теперь его нужно немножко приплющить пальчиками, это у нас будет корпус и хвост самолёта. Теперь возьмём маленький кусочек и сделаем ещё один валик, тоже сплющим его, это будут крылья самолёта. Сейчас, прилепим маленький  валик на большой вот так, у нас получился самолёт!          </a:t>
            </a:r>
          </a:p>
        </p:txBody>
      </p:sp>
      <p:pic>
        <p:nvPicPr>
          <p:cNvPr id="4098" name="Picture 2" descr="https://i1.wp.com/azbyka-vkysa.ru/wp-content/uploads/2018/02/podelka-na-23-fevralya-v-shkoly-iz-plastilina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73" y="2396836"/>
            <a:ext cx="7689272" cy="369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65175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40</TotalTime>
  <Words>44</Words>
  <Application>Microsoft Office PowerPoint</Application>
  <PresentationFormat>Произвольный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Базис</vt:lpstr>
      <vt:lpstr>Художественно-эстетическое развитие. Лепка</vt:lpstr>
      <vt:lpstr>Внимательно послушаем загадку:</vt:lpstr>
      <vt:lpstr>Презентация PowerPoint</vt:lpstr>
      <vt:lpstr> Правильно, это самолет.  Что это у самолёта? (Крылья)                                                А это что? (Хвост самолёта) Эта деталь называется – кабина, в ней сидит пилот. Он управляет самолетом.  Что может делать самолёт? (Летать, стоять) </vt:lpstr>
      <vt:lpstr>Пальчиковая гимнастика</vt:lpstr>
      <vt:lpstr>Для работы  сначала возьмём большой комок пластилина, погреем его в руках, помнём, чтобы он стал мягкий и тёплый! А теперь скатаем валик из большого комка.  Раскатываем пластилин между ладоней. Хорошо нажимайте, чтобы валик получился ровный и длинный. Скатали? А теперь его нужно немножко приплющить пальчиками, это у нас будет корпус и хвост самолёта. Теперь возьмём маленький кусочек и сделаем ещё один валик, тоже сплющим его, это будут крылья самолёта. Сейчас, прилепим маленький  валик на большой вот так, у нас получился самолёт!          </vt:lpstr>
    </vt:vector>
  </TitlesOfParts>
  <Company>МБДОУ №14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</dc:title>
  <dc:creator>Садик</dc:creator>
  <cp:lastModifiedBy>МБДОУ №16</cp:lastModifiedBy>
  <cp:revision>5</cp:revision>
  <dcterms:created xsi:type="dcterms:W3CDTF">2020-04-23T04:43:09Z</dcterms:created>
  <dcterms:modified xsi:type="dcterms:W3CDTF">2020-04-23T14:22:34Z</dcterms:modified>
</cp:coreProperties>
</file>