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3D874DD-57AA-4300-B96F-0C4F2D479C8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C4C7A7F-3F97-4EDA-9C73-83E18921EFD0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9144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74DD-57AA-4300-B96F-0C4F2D479C8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7A7F-3F97-4EDA-9C73-83E18921E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10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74DD-57AA-4300-B96F-0C4F2D479C8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7A7F-3F97-4EDA-9C73-83E18921E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36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74DD-57AA-4300-B96F-0C4F2D479C8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7A7F-3F97-4EDA-9C73-83E18921E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48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D874DD-57AA-4300-B96F-0C4F2D479C8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4C7A7F-3F97-4EDA-9C73-83E18921EFD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0299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74DD-57AA-4300-B96F-0C4F2D479C8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7A7F-3F97-4EDA-9C73-83E18921E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70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74DD-57AA-4300-B96F-0C4F2D479C8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7A7F-3F97-4EDA-9C73-83E18921E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74DD-57AA-4300-B96F-0C4F2D479C8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7A7F-3F97-4EDA-9C73-83E18921E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01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74DD-57AA-4300-B96F-0C4F2D479C8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7A7F-3F97-4EDA-9C73-83E18921E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D874DD-57AA-4300-B96F-0C4F2D479C8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4C7A7F-3F97-4EDA-9C73-83E18921EFD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19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D874DD-57AA-4300-B96F-0C4F2D479C8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4C7A7F-3F97-4EDA-9C73-83E18921EFD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470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3D874DD-57AA-4300-B96F-0C4F2D479C8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C4C7A7F-3F97-4EDA-9C73-83E18921EFD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10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Физическое развитие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Победы»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5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888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https://ds04.infourok.ru/uploads/ex/0e6b/000f9eca-d352c321/2/img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9601199" cy="606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03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900igr.net/up/datas/176058/0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1"/>
            <a:ext cx="9601199" cy="589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98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345" y="685800"/>
            <a:ext cx="7010400" cy="14859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avatars.mds.yandex.net/get-mpic/1361544/img_id4955110133808192570.jpeg/ori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91" y="429491"/>
            <a:ext cx="9109363" cy="612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Детские песни - Самолет (стихи А. Барто, муз. Девочкиной)_(Audio-VK4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8864" y="1866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4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24</TotalTime>
  <Words>6</Words>
  <Application>Microsoft Office PowerPoint</Application>
  <PresentationFormat>Широкоэкранный</PresentationFormat>
  <Paragraphs>2</Paragraphs>
  <Slides>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Franklin Gothic Book</vt:lpstr>
      <vt:lpstr>Times New Roman</vt:lpstr>
      <vt:lpstr>Crop</vt:lpstr>
      <vt:lpstr>Физическое развитие</vt:lpstr>
      <vt:lpstr>Презентация PowerPoint</vt:lpstr>
      <vt:lpstr>Презентация PowerPoint</vt:lpstr>
      <vt:lpstr>Презентация PowerPoint</vt:lpstr>
    </vt:vector>
  </TitlesOfParts>
  <Company>МБДОУ №14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Физическое развитие</dc:title>
  <dc:creator>Садик</dc:creator>
  <cp:lastModifiedBy>Садик</cp:lastModifiedBy>
  <cp:revision>4</cp:revision>
  <dcterms:created xsi:type="dcterms:W3CDTF">2020-04-23T02:27:02Z</dcterms:created>
  <dcterms:modified xsi:type="dcterms:W3CDTF">2020-04-23T02:53:21Z</dcterms:modified>
</cp:coreProperties>
</file>