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221089"/>
            <a:ext cx="5637010" cy="86409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6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68690" cy="590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24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2679" cy="582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9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58210" cy="586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183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5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Физкультминутки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Физо</dc:title>
  <dc:creator>кот</dc:creator>
  <cp:lastModifiedBy>МБДОУ №16</cp:lastModifiedBy>
  <cp:revision>3</cp:revision>
  <dcterms:created xsi:type="dcterms:W3CDTF">2020-05-08T00:24:45Z</dcterms:created>
  <dcterms:modified xsi:type="dcterms:W3CDTF">2020-05-08T09:08:25Z</dcterms:modified>
</cp:coreProperties>
</file>