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Листочки на дереве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6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сегодня мы отправимся с </a:t>
            </a:r>
            <a:r>
              <a:rPr lang="ru-RU" dirty="0" smtClean="0">
                <a:effectLst/>
              </a:rPr>
              <a:t>вами в </a:t>
            </a:r>
            <a:r>
              <a:rPr lang="ru-RU" dirty="0">
                <a:effectLst/>
              </a:rPr>
              <a:t>волшебный </a:t>
            </a:r>
            <a:r>
              <a:rPr lang="ru-RU" dirty="0" smtClean="0">
                <a:effectLst/>
              </a:rPr>
              <a:t>лес!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b="1" dirty="0" err="1"/>
              <a:t>Физминутка</a:t>
            </a:r>
            <a:r>
              <a:rPr lang="ru-RU" b="1" dirty="0"/>
              <a:t> «По тропинке мы идем»</a:t>
            </a:r>
            <a:endParaRPr lang="ru-RU" dirty="0"/>
          </a:p>
          <a:p>
            <a:r>
              <a:rPr lang="ru-RU" dirty="0"/>
              <a:t>По тропинке в лес идем, в лес идем, в лес идем.</a:t>
            </a:r>
          </a:p>
          <a:p>
            <a:r>
              <a:rPr lang="ru-RU" i="1" dirty="0"/>
              <a:t>(дети шагают)</a:t>
            </a:r>
            <a:endParaRPr lang="ru-RU" dirty="0"/>
          </a:p>
          <a:p>
            <a:r>
              <a:rPr lang="ru-RU" dirty="0"/>
              <a:t>И кого мы там найдем – ёжика найдем.</a:t>
            </a:r>
          </a:p>
          <a:p>
            <a:r>
              <a:rPr lang="ru-RU" dirty="0"/>
              <a:t>Ой, ой – какой колючий…</a:t>
            </a:r>
          </a:p>
          <a:p>
            <a:r>
              <a:rPr lang="ru-RU" i="1" dirty="0"/>
              <a:t>(изображают ёжика)</a:t>
            </a:r>
            <a:endParaRPr lang="ru-RU" dirty="0"/>
          </a:p>
          <a:p>
            <a:r>
              <a:rPr lang="ru-RU" dirty="0"/>
              <a:t>По тропинке в лес идем, в лес идем, в лес идем.</a:t>
            </a:r>
          </a:p>
          <a:p>
            <a:r>
              <a:rPr lang="ru-RU" i="1" dirty="0"/>
              <a:t>(дети шагают)</a:t>
            </a:r>
            <a:endParaRPr lang="ru-RU" dirty="0"/>
          </a:p>
          <a:p>
            <a:r>
              <a:rPr lang="ru-RU" dirty="0"/>
              <a:t>И кого мы там найдем – зайчика найдем.</a:t>
            </a:r>
          </a:p>
          <a:p>
            <a:r>
              <a:rPr lang="ru-RU" dirty="0"/>
              <a:t>Прыг, прыг, прыг – какой хороший зайчик, пушистенький…</a:t>
            </a:r>
          </a:p>
          <a:p>
            <a:r>
              <a:rPr lang="ru-RU" i="1" dirty="0"/>
              <a:t>(изображают зайчика)</a:t>
            </a:r>
            <a:endParaRPr lang="ru-RU" dirty="0"/>
          </a:p>
          <a:p>
            <a:r>
              <a:rPr lang="ru-RU" dirty="0"/>
              <a:t>По тропинке в лес идем, в лес идем, в лес идем.</a:t>
            </a:r>
          </a:p>
          <a:p>
            <a:r>
              <a:rPr lang="ru-RU" i="1" dirty="0"/>
              <a:t>(дети шагают)</a:t>
            </a:r>
            <a:endParaRPr lang="ru-RU" dirty="0"/>
          </a:p>
          <a:p>
            <a:r>
              <a:rPr lang="ru-RU" dirty="0"/>
              <a:t>И кого мы там найдем – мишку мы найдем.</a:t>
            </a:r>
          </a:p>
          <a:p>
            <a:r>
              <a:rPr lang="ru-RU" dirty="0"/>
              <a:t>Вот он мишка шагает. Мишка косолапый,</a:t>
            </a:r>
          </a:p>
          <a:p>
            <a:r>
              <a:rPr lang="ru-RU" dirty="0"/>
              <a:t>Мишка – </a:t>
            </a:r>
            <a:r>
              <a:rPr lang="ru-RU" dirty="0" err="1"/>
              <a:t>топтыжка</a:t>
            </a:r>
            <a:r>
              <a:rPr lang="ru-RU" dirty="0"/>
              <a:t>. Топ – топ- топ –топ. Вот!</a:t>
            </a:r>
          </a:p>
          <a:p>
            <a:r>
              <a:rPr lang="ru-RU" i="1" dirty="0"/>
              <a:t>(изображают медведя)</a:t>
            </a:r>
            <a:endParaRPr lang="ru-RU" dirty="0"/>
          </a:p>
          <a:p>
            <a:r>
              <a:rPr lang="ru-RU" dirty="0"/>
              <a:t>По тропинке в лес идем, в лес идем, в лес идем.</a:t>
            </a:r>
          </a:p>
          <a:p>
            <a:r>
              <a:rPr lang="ru-RU" i="1" dirty="0"/>
              <a:t>(дети шагают)</a:t>
            </a:r>
            <a:endParaRPr lang="ru-RU" dirty="0"/>
          </a:p>
          <a:p>
            <a:r>
              <a:rPr lang="ru-RU" dirty="0"/>
              <a:t>И кого мы там найдем – бабочку найдем.</a:t>
            </a:r>
          </a:p>
          <a:p>
            <a:r>
              <a:rPr lang="ru-RU" i="1" dirty="0"/>
              <a:t>(изображают бабочку)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402355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94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смотрите, какая красивая бабочка!</a:t>
            </a:r>
          </a:p>
        </p:txBody>
      </p:sp>
      <p:pic>
        <p:nvPicPr>
          <p:cNvPr id="3075" name="Picture 3" descr="C:\Users\кот\Desktop\1463906053_28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576064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33438" y="2351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7208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Бабочка летает повсюду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Налево летит, направо летит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Бабочка порхает по кругу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/>
              <a:t>Вверх, вниз…и назад спешит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Давайте поздороваемся с ней.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19627" y="4365104"/>
            <a:ext cx="6416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Смотрите, бабочка грустная.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2176" y="46958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Волшебница  Зима заколдовала все деревья и на них теперь никогда не появиться зеленые листочки.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5619155"/>
            <a:ext cx="3812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Как же можем мы помочь бабочке?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05228" y="5988487"/>
            <a:ext cx="335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Давайте </a:t>
            </a:r>
            <a:r>
              <a:rPr lang="ru-RU" dirty="0"/>
              <a:t>нарисуем пальчиками.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555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4540"/>
            <a:ext cx="8798148" cy="65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46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Вот мы пальчики подготовили, теперь приступаем к работе</a:t>
            </a:r>
            <a:r>
              <a:rPr lang="ru-RU" sz="1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Аккуратно обмакиваем пальчик в краску и прикладываем его к нашему дереву. Будьте аккуратны, набирайте по больше краски что бы нашили весенние листочки были яркими, красочными</a:t>
            </a:r>
            <a:r>
              <a:rPr lang="ru-RU" sz="1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(заранее родители заготовят дерево)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843" y="1554163"/>
            <a:ext cx="6546714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070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</TotalTime>
  <Words>236</Words>
  <Application>Microsoft Office PowerPoint</Application>
  <PresentationFormat>Экран (4:3)</PresentationFormat>
  <Paragraphs>36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Листочки на дереве</vt:lpstr>
      <vt:lpstr>сегодня мы отправимся с вами в волшебный лес!</vt:lpstr>
      <vt:lpstr>смотрите, какая красивая бабочка!</vt:lpstr>
      <vt:lpstr>Презентация PowerPoint</vt:lpstr>
      <vt:lpstr>Вот мы пальчики подготовили, теперь приступаем к работе. Аккуратно обмакиваем пальчик в краску и прикладываем его к нашему дереву. Будьте аккуратны, набирайте по больше краски что бы нашили весенние листочки были яркими, красочными. (заранее родители заготовят дерево)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Дерево  в  весеннем саду</dc:title>
  <dc:creator>кот</dc:creator>
  <cp:lastModifiedBy>Пользователь Windows</cp:lastModifiedBy>
  <cp:revision>3</cp:revision>
  <dcterms:created xsi:type="dcterms:W3CDTF">2020-05-19T06:08:27Z</dcterms:created>
  <dcterms:modified xsi:type="dcterms:W3CDTF">2020-05-19T06:32:38Z</dcterms:modified>
</cp:coreProperties>
</file>