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 саду ли в огороде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1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мешочек». В нём спрятались овощи.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 ними поиграем и отгадаем их.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0200"/>
            <a:ext cx="583264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6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5069160"/>
          </a:xfrm>
        </p:spPr>
        <p:txBody>
          <a:bodyPr/>
          <a:lstStyle/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грядочке зелёные, а в баночке солёные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длинный и зелёный, вкусен я солёный,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Вкусен и сырой. Кто же я такой?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78" y="1556792"/>
            <a:ext cx="1077094" cy="10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410" y="5329794"/>
            <a:ext cx="2574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 одёжек - все без застёжек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Уродилась я на славу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Голова бела, кудрява.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Кто любит щи-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Меня в них ищи.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74" y="5589677"/>
            <a:ext cx="1241270" cy="88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6302" y="313200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дед,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Во сто шуб одет,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Кто его раздевает,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Тот слёзы проливает</a:t>
            </a:r>
            <a:r>
              <a:rPr lang="ru-RU" i="1" dirty="0"/>
              <a:t>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63" y="3031543"/>
            <a:ext cx="1023789" cy="102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4914295"/>
            <a:ext cx="3544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кустах тепличных красные плоды,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Толстые, пузатые, узнаёшь их ты?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Как большие ягоды на веточках висят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С нетерпеньем просятся в овощной салат.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53" y="5618792"/>
            <a:ext cx="883707" cy="8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0072" y="2875001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Корешок оранжевый под землёй сидит,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Кладезь витаминов он в себе хранит,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Помогает деткам здоровее стать,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Что это за овощ, можете сказать?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05998"/>
            <a:ext cx="1304375" cy="89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0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138264" cy="88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06489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нимательно слушайте! 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услышите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лишнее слово – хлопните в ладоши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называют лишний предмет и объясняют, почему он лишний)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Капуста</a:t>
            </a:r>
            <a:r>
              <a:rPr lang="ru-RU" dirty="0"/>
              <a:t>, картофель, лук, банан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Помидор, огурец, клубника, морковь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 Свекла, редис, ромашка, помидор.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119381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84" y="4869160"/>
            <a:ext cx="866608" cy="12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5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2289"/>
            <a:ext cx="8153400" cy="990600"/>
          </a:xfrm>
        </p:spPr>
        <p:txBody>
          <a:bodyPr/>
          <a:lstStyle/>
          <a:p>
            <a:r>
              <a:rPr lang="ru-RU" dirty="0" smtClean="0"/>
              <a:t>Давайте поиграем!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Игра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«Репка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маленькая репка расту на огороде,</a:t>
            </a:r>
          </a:p>
          <a:p>
            <a:pPr marL="0" indent="0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маленьком кругу сидят и тихонько встают, расходятся в круг)</a:t>
            </a:r>
          </a:p>
          <a:p>
            <a:pPr marL="0" indent="0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небе светит солнце и ветерок шумит,</a:t>
            </a:r>
          </a:p>
          <a:p>
            <a:pPr marL="0" indent="0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вверх, качают руками)</a:t>
            </a:r>
          </a:p>
          <a:p>
            <a:pPr marL="0" indent="0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дождик моет щёчки,</a:t>
            </a:r>
          </a:p>
          <a:p>
            <a:pPr marL="0" indent="0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(трут щёчки, умываются, расширяя круг)</a:t>
            </a:r>
          </a:p>
          <a:p>
            <a:pPr marL="0" indent="0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Земелька меня кормит…</a:t>
            </a:r>
          </a:p>
          <a:p>
            <a:pPr marL="0" indent="0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расту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большая, красивая такая!</a:t>
            </a:r>
          </a:p>
          <a:p>
            <a:pPr marL="0" indent="0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(идут по большому кругу, останавливаются в кругу).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744416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183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</TotalTime>
  <Words>172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Речевое развитие</vt:lpstr>
      <vt:lpstr>На картинке «волшебный мешочек». В нём спрятались овощи. Давайте с ними поиграем и отгадаем их.</vt:lpstr>
      <vt:lpstr>Отгадай загадку!</vt:lpstr>
      <vt:lpstr>Презентация PowerPoint</vt:lpstr>
      <vt:lpstr>Внимательно слушайте!  Когда услышите лишнее слово – хлопните в ладоши. (дети называют лишний предмет и объясняют, почему он лишний)</vt:lpstr>
      <vt:lpstr>Давайте поиграем!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</dc:title>
  <dc:creator>кот</dc:creator>
  <cp:lastModifiedBy>Пользователь Windows</cp:lastModifiedBy>
  <cp:revision>4</cp:revision>
  <dcterms:created xsi:type="dcterms:W3CDTF">2020-05-14T00:50:01Z</dcterms:created>
  <dcterms:modified xsi:type="dcterms:W3CDTF">2020-05-14T01:23:36Z</dcterms:modified>
</cp:coreProperties>
</file>