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«Морковка для зайчика»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87565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Ребята, посмотрите, кто к нам пришел в гости?</a:t>
            </a:r>
            <a:br>
              <a:rPr lang="ru-RU" sz="1600" dirty="0"/>
            </a:br>
            <a:r>
              <a:rPr lang="ru-RU" sz="1600" dirty="0" smtClean="0"/>
              <a:t>Зайчик шел </a:t>
            </a:r>
            <a:r>
              <a:rPr lang="ru-RU" sz="1600" dirty="0"/>
              <a:t>по лесу искал </a:t>
            </a:r>
            <a:r>
              <a:rPr lang="ru-RU" sz="1600" b="1" dirty="0"/>
              <a:t>морковку</a:t>
            </a:r>
            <a:r>
              <a:rPr lang="ru-RU" sz="1600" dirty="0"/>
              <a:t>, но не нашел.</a:t>
            </a:r>
            <a:br>
              <a:rPr lang="ru-RU" sz="1600" dirty="0"/>
            </a:br>
            <a:r>
              <a:rPr lang="ru-RU" sz="1600" b="1" dirty="0" smtClean="0"/>
              <a:t>Давай</a:t>
            </a:r>
            <a:r>
              <a:rPr lang="ru-RU" sz="1600" dirty="0" smtClean="0"/>
              <a:t>, </a:t>
            </a:r>
            <a:r>
              <a:rPr lang="ru-RU" sz="1600" dirty="0"/>
              <a:t>мы тебе поможем найти </a:t>
            </a:r>
            <a:r>
              <a:rPr lang="ru-RU" sz="1600" b="1" dirty="0"/>
              <a:t>морковку</a:t>
            </a:r>
            <a:r>
              <a:rPr lang="ru-RU" sz="1600" dirty="0"/>
              <a:t>. </a:t>
            </a:r>
            <a:endParaRPr lang="ru-RU" sz="1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571814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206084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Физкультминутка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Зайка</a:t>
            </a:r>
            <a:r>
              <a:rPr lang="ru-RU" b="1" dirty="0" smtClean="0"/>
              <a:t>»</a:t>
            </a:r>
            <a:endParaRPr lang="ru-RU" dirty="0"/>
          </a:p>
          <a:p>
            <a:pPr algn="ctr"/>
            <a:r>
              <a:rPr lang="ru-RU" dirty="0"/>
              <a:t>Скок-поскок, скок-поскок,</a:t>
            </a:r>
          </a:p>
          <a:p>
            <a:pPr algn="ctr"/>
            <a:r>
              <a:rPr lang="ru-RU" dirty="0"/>
              <a:t>Зайка прыгнул на пенек.</a:t>
            </a:r>
          </a:p>
          <a:p>
            <a:pPr algn="ctr"/>
            <a:r>
              <a:rPr lang="ru-RU" dirty="0"/>
              <a:t>Зайцу холодно сидеть,</a:t>
            </a:r>
          </a:p>
          <a:p>
            <a:pPr algn="ctr"/>
            <a:r>
              <a:rPr lang="ru-RU" dirty="0"/>
              <a:t>Нужно лапочки погреть,</a:t>
            </a:r>
          </a:p>
          <a:p>
            <a:pPr algn="ctr"/>
            <a:r>
              <a:rPr lang="ru-RU" dirty="0"/>
              <a:t>Лапки вверх, лапки вниз,</a:t>
            </a:r>
          </a:p>
          <a:p>
            <a:pPr algn="ctr"/>
            <a:r>
              <a:rPr lang="ru-RU" dirty="0"/>
              <a:t>На носочках подтянись,</a:t>
            </a:r>
          </a:p>
          <a:p>
            <a:pPr algn="ctr"/>
            <a:r>
              <a:rPr lang="ru-RU" dirty="0"/>
              <a:t>Лапки ставим на бочок,</a:t>
            </a:r>
          </a:p>
          <a:p>
            <a:pPr algn="ctr"/>
            <a:r>
              <a:rPr lang="ru-RU" dirty="0"/>
              <a:t>На носочках скок-поскок.</a:t>
            </a:r>
          </a:p>
          <a:p>
            <a:pPr algn="ctr"/>
            <a:r>
              <a:rPr lang="ru-RU" dirty="0"/>
              <a:t>А затем вприсядку,</a:t>
            </a:r>
          </a:p>
          <a:p>
            <a:pPr algn="ctr"/>
            <a:r>
              <a:rPr lang="ru-RU" dirty="0"/>
              <a:t>Чтоб не мерзли лапки. </a:t>
            </a:r>
            <a:endParaRPr lang="ru-RU" dirty="0" smtClean="0"/>
          </a:p>
          <a:p>
            <a:pPr algn="ctr"/>
            <a:r>
              <a:rPr lang="ru-RU" i="1" dirty="0"/>
              <a:t>(</a:t>
            </a:r>
            <a:r>
              <a:rPr lang="ru-RU" i="1" dirty="0" smtClean="0"/>
              <a:t>Движения </a:t>
            </a:r>
            <a:r>
              <a:rPr lang="ru-RU" i="1" dirty="0"/>
              <a:t>по тексту </a:t>
            </a:r>
            <a:r>
              <a:rPr lang="ru-RU" i="1" dirty="0" smtClean="0"/>
              <a:t>стихотворения).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8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Зайчик, неужели ты не знаешь, что на улице </a:t>
            </a:r>
            <a:r>
              <a:rPr lang="ru-RU" sz="1800" dirty="0" smtClean="0"/>
              <a:t>весна? </a:t>
            </a:r>
            <a:r>
              <a:rPr lang="ru-RU" sz="1800" dirty="0"/>
              <a:t>А </a:t>
            </a:r>
            <a:r>
              <a:rPr lang="ru-RU" sz="1800" dirty="0" smtClean="0"/>
              <a:t>весной</a:t>
            </a:r>
            <a:r>
              <a:rPr lang="ru-RU" sz="1800" dirty="0"/>
              <a:t> морковка </a:t>
            </a:r>
            <a:r>
              <a:rPr lang="ru-RU" sz="1800" dirty="0" smtClean="0"/>
              <a:t>ещё не выросла. Её только посеяли в землю.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5314131" cy="424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2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1800" dirty="0"/>
              <a:t>Ты не </a:t>
            </a:r>
            <a:r>
              <a:rPr lang="ru-RU" sz="1800" dirty="0" smtClean="0"/>
              <a:t>переживай, Зайчик,  </a:t>
            </a:r>
            <a:r>
              <a:rPr lang="ru-RU" sz="1800" dirty="0"/>
              <a:t>мы для тебя морковку сами слепим из пластилина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(Для работы понадобится шаблон моркови из картона, оранжевый и зелёный пластилин, салфетки).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744" cy="47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631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</TotalTime>
  <Words>89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Лепка</vt:lpstr>
      <vt:lpstr>Ребята, посмотрите, кто к нам пришел в гости? Зайчик шел по лесу искал морковку, но не нашел. Давай, мы тебе поможем найти морковку. </vt:lpstr>
      <vt:lpstr>Зайчик, неужели ты не знаешь, что на улице весна? А весной морковка ещё не выросла. Её только посеяли в землю.</vt:lpstr>
      <vt:lpstr>Ты не переживай, Зайчик,  мы для тебя морковку сами слепим из пластилина. (Для работы понадобится шаблон моркови из картона, оранжевый и зелёный пластилин, салфетки).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</dc:title>
  <dc:creator>кот</dc:creator>
  <cp:lastModifiedBy>Пользователь Windows</cp:lastModifiedBy>
  <cp:revision>3</cp:revision>
  <dcterms:created xsi:type="dcterms:W3CDTF">2020-05-18T07:28:27Z</dcterms:created>
  <dcterms:modified xsi:type="dcterms:W3CDTF">2020-05-18T07:53:52Z</dcterms:modified>
</cp:coreProperties>
</file>