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«Забор для огорода»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3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627168" cy="43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7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нужен </a:t>
            </a:r>
            <a:r>
              <a:rPr lang="ru-RU" sz="1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забор? (огородить территорию)</a:t>
            </a:r>
            <a:br>
              <a:rPr lang="ru-RU" sz="1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делают забор? (доски, кирпичи и т.д.)</a:t>
            </a:r>
            <a:br>
              <a:rPr lang="ru-RU" sz="1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бывает забор? (высокий , низкий) </a:t>
            </a:r>
            <a:br>
              <a:rPr lang="ru-RU" sz="16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5" y="274699"/>
            <a:ext cx="3667842" cy="18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723456" cy="272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14" y="4348577"/>
            <a:ext cx="2591272" cy="21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96807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мы предлагаем вам построить забор из конструктора ЛЕГО.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удачи!!!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4869"/>
            <a:ext cx="6400800" cy="34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59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27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Конструирование </vt:lpstr>
      <vt:lpstr>Рассмотрите картинку </vt:lpstr>
      <vt:lpstr>Для чего нужен забор? (огородить территорию) Из чего делают забор? (доски, кирпичи и т.д.) Какой бывает забор? (высокий , низкий)  </vt:lpstr>
      <vt:lpstr>А мы предлагаем вам построить забор из конструктора ЛЕГО.  Желаем удачи!!!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</dc:title>
  <dc:creator>кот</dc:creator>
  <cp:lastModifiedBy>Пользователь Windows</cp:lastModifiedBy>
  <cp:revision>2</cp:revision>
  <dcterms:created xsi:type="dcterms:W3CDTF">2020-05-18T07:08:15Z</dcterms:created>
  <dcterms:modified xsi:type="dcterms:W3CDTF">2020-05-18T07:26:01Z</dcterms:modified>
</cp:coreProperties>
</file>