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7655768" cy="1600327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развитие.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«Поливаем огород»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картинку, читаем стихотворение.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Есть у зайца огород,</a:t>
            </a:r>
            <a:br>
              <a:rPr lang="ru-RU" dirty="0"/>
            </a:br>
            <a:r>
              <a:rPr lang="ru-RU" dirty="0"/>
              <a:t>Там много овощей растёт:</a:t>
            </a:r>
            <a:br>
              <a:rPr lang="ru-RU" dirty="0"/>
            </a:br>
            <a:r>
              <a:rPr lang="ru-RU" dirty="0"/>
              <a:t>И капуста, и салат</a:t>
            </a:r>
          </a:p>
          <a:p>
            <a:pPr marL="0" indent="0">
              <a:buNone/>
            </a:pPr>
            <a:r>
              <a:rPr lang="ru-RU" dirty="0"/>
              <a:t>Его грядки просто клад,</a:t>
            </a:r>
            <a:br>
              <a:rPr lang="ru-RU" dirty="0"/>
            </a:br>
            <a:r>
              <a:rPr lang="ru-RU" dirty="0"/>
              <a:t>Огурцы, редис, томаты.</a:t>
            </a:r>
            <a:br>
              <a:rPr lang="ru-RU" dirty="0"/>
            </a:br>
            <a:r>
              <a:rPr lang="ru-RU" dirty="0"/>
              <a:t>Очень любят их ребята.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629906" cy="487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8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 картинку, задаём вопросы по её содержанию.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00200"/>
            <a:ext cx="5428810" cy="47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0080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много гряд,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и репа. И салат.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и свёкла, и горох,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картофель разве плох?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зелёный огород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прокормит целый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Прокофьева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овощи хорошо росли, их нужно поливать. 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вода льётся из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лейки, обратите 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длинные струи. 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99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41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70292" cy="627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2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Возьмите лист </a:t>
            </a:r>
            <a:r>
              <a:rPr lang="ru-RU" sz="2400" b="0" dirty="0"/>
              <a:t>бумаги, </a:t>
            </a:r>
            <a:r>
              <a:rPr lang="ru-RU" sz="2400" b="0" dirty="0" smtClean="0"/>
              <a:t>и покажите ребёнку приём рисования длинных </a:t>
            </a:r>
            <a:r>
              <a:rPr lang="ru-RU" sz="2400" b="0" dirty="0"/>
              <a:t>прямых линий, заполняя весь лист бумаги</a:t>
            </a:r>
            <a:r>
              <a:rPr lang="ru-RU" sz="2400" b="0" dirty="0" smtClean="0"/>
              <a:t>. Дайте малышу работать самостоятельно.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6" y="1772816"/>
            <a:ext cx="7255578" cy="4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22482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</TotalTime>
  <Words>101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Паркет</vt:lpstr>
      <vt:lpstr>Художественно-эстетическое развитие. Рисование</vt:lpstr>
      <vt:lpstr>Рассматриваем картинку, читаем стихотворение.</vt:lpstr>
      <vt:lpstr>Рассматриваем картинку, задаём вопросы по её содержанию.</vt:lpstr>
      <vt:lpstr>Для того чтобы овощи хорошо росли, их нужно поливать. Посмотрите, как вода льётся из лейки, обратите внимание на длинные струи. </vt:lpstr>
      <vt:lpstr>Презентация PowerPoint</vt:lpstr>
      <vt:lpstr>Возьмите лист бумаги, и покажите ребёнку приём рисования длинных прямых линий, заполняя весь лист бумаги. Дайте малышу работать самостоятельно.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</dc:title>
  <dc:creator>кот</dc:creator>
  <cp:lastModifiedBy>МБДОУ №16</cp:lastModifiedBy>
  <cp:revision>4</cp:revision>
  <dcterms:created xsi:type="dcterms:W3CDTF">2020-05-15T06:41:07Z</dcterms:created>
  <dcterms:modified xsi:type="dcterms:W3CDTF">2020-05-17T05:48:45Z</dcterms:modified>
</cp:coreProperties>
</file>