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4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Вагончики зелёные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Бегут, бегут, бегут,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круглые колёсики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Тук-тук-тук-тук-тук-тук.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сегодня наш повар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тётя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хочет нам сварить вкусный суп, но у неё закончились овощи. Нужно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Где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овощи?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деревне, на 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Правильно, садитесь в поезд, поедим в деревню собирать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1859360" cy="18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6480720" cy="354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6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70400"/>
            <a:ext cx="8229600" cy="97036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 подъезжает к деревне, выходим из вагонов.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Смотрите впереди речка, какая она? 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(узкая)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Нам нужно перейти речку. Чтобы не намочить ноги проходить через мостик. Сколько мостиков? 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вот и наш 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собираем овощи в корзинку.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32448" cy="28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2" y="1340768"/>
            <a:ext cx="374441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3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землю семена мы клали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указательный палец правой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дотрагивается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ладошки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зарыли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(царапают ладошку).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 капуста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(трясём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ладошкой).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 морковка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(ладони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прижать друг 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(вытягиваем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 пальца на обеих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(скрещиваем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ладошки, растопыриваем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картошка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(кулачки).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славный урожай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(показ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Поскорее собирай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(пощипывают ладонь).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Выполняем вместе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39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овощей вы собрали? (много).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539720" cy="454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3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нам надо отвести урожай нашему повару, поезд скоро отправляется надо обратно перейти через мостик.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72408" cy="255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01" y="4221088"/>
            <a:ext cx="5080245" cy="248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5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Нынче стол у нас богатый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Репка, огурцы, томаты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морковка и картошка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 полная лукошко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медовый каравай.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Добрый, щедрый урожай.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сколько овощей мы собрали в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(много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/>
              <a:t>Мы отдали корзину с нашими овощами на кухню и повар тетя Таня сварит нам суп.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562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96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108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Познавательное развитие</vt:lpstr>
      <vt:lpstr>Ребята, сегодня наш повар тётя Таня хочет нам сварить вкусный суп, но у неё закончились овощи. Нужно ей помочь.  - Где растут овощи? (в деревне, на огороде). - Правильно, садитесь в поезд, поедим в деревню собирать овощи. </vt:lpstr>
      <vt:lpstr>Поезд подъезжает к деревне, выходим из вагонов. - Смотрите впереди речка, какая она? (узкая) - Нам нужно перейти речку. Чтобы не намочить ноги проходить через мостик. Сколько мостиков? (один). - А вот и наш огород, собираем овощи в корзинку. </vt:lpstr>
      <vt:lpstr>Выполняем вместе с детьми</vt:lpstr>
      <vt:lpstr>Сколько овощей вы собрали? (много).</vt:lpstr>
      <vt:lpstr>А теперь нам надо отвести урожай нашему повару, поезд скоро отправляется надо обратно перейти через мостик.</vt:lpstr>
      <vt:lpstr>Давайте вспомним сколько овощей мы собрали в огороде? (много). Мы отдали корзину с нашими овощами на кухню и повар тетя Таня сварит нам суп.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ФЭМП</dc:title>
  <dc:creator>кот</dc:creator>
  <cp:lastModifiedBy>МБДОУ №16</cp:lastModifiedBy>
  <cp:revision>4</cp:revision>
  <dcterms:created xsi:type="dcterms:W3CDTF">2020-05-14T02:16:49Z</dcterms:created>
  <dcterms:modified xsi:type="dcterms:W3CDTF">2020-05-17T05:49:29Z</dcterms:modified>
</cp:coreProperties>
</file>