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CC1A-7F41-423F-88DD-6804EADD61B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ACC9-47BA-455A-8FF9-61E4370F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5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CC1A-7F41-423F-88DD-6804EADD61B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ACC9-47BA-455A-8FF9-61E4370F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137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CC1A-7F41-423F-88DD-6804EADD61B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ACC9-47BA-455A-8FF9-61E4370F933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0454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CC1A-7F41-423F-88DD-6804EADD61B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ACC9-47BA-455A-8FF9-61E4370F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180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CC1A-7F41-423F-88DD-6804EADD61B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ACC9-47BA-455A-8FF9-61E4370F933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5901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CC1A-7F41-423F-88DD-6804EADD61B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ACC9-47BA-455A-8FF9-61E4370F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140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CC1A-7F41-423F-88DD-6804EADD61B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ACC9-47BA-455A-8FF9-61E4370F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172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CC1A-7F41-423F-88DD-6804EADD61B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ACC9-47BA-455A-8FF9-61E4370F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52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CC1A-7F41-423F-88DD-6804EADD61B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ACC9-47BA-455A-8FF9-61E4370F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23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CC1A-7F41-423F-88DD-6804EADD61B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ACC9-47BA-455A-8FF9-61E4370F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99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CC1A-7F41-423F-88DD-6804EADD61B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ACC9-47BA-455A-8FF9-61E4370F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84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CC1A-7F41-423F-88DD-6804EADD61B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ACC9-47BA-455A-8FF9-61E4370F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81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CC1A-7F41-423F-88DD-6804EADD61B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ACC9-47BA-455A-8FF9-61E4370F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89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CC1A-7F41-423F-88DD-6804EADD61B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ACC9-47BA-455A-8FF9-61E4370F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40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CC1A-7F41-423F-88DD-6804EADD61B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ACC9-47BA-455A-8FF9-61E4370F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50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CC1A-7F41-423F-88DD-6804EADD61B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ACC9-47BA-455A-8FF9-61E4370F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37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CC1A-7F41-423F-88DD-6804EADD61B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07FACC9-47BA-455A-8FF9-61E4370F9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85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4363" y="2923149"/>
            <a:ext cx="7766936" cy="1646302"/>
          </a:xfrm>
        </p:spPr>
        <p:txBody>
          <a:bodyPr/>
          <a:lstStyle/>
          <a:p>
            <a:pPr algn="ctr"/>
            <a:r>
              <a:rPr lang="ru-RU" dirty="0" smtClean="0"/>
              <a:t>Художественно-эстетическое развитие. </a:t>
            </a:r>
            <a:r>
              <a:rPr lang="ru-RU" smtClean="0"/>
              <a:t>Рисование.</a:t>
            </a:r>
            <a:br>
              <a:rPr lang="ru-RU" smtClean="0"/>
            </a:br>
            <a:r>
              <a:rPr lang="ru-RU" smtClean="0"/>
              <a:t>"Салют</a:t>
            </a:r>
            <a:r>
              <a:rPr lang="ru-RU" dirty="0" smtClean="0"/>
              <a:t> </a:t>
            </a:r>
            <a:r>
              <a:rPr lang="ru-RU" dirty="0"/>
              <a:t>Победе!"</a:t>
            </a:r>
          </a:p>
        </p:txBody>
      </p:sp>
    </p:spTree>
    <p:extLst>
      <p:ext uri="{BB962C8B-B14F-4D97-AF65-F5344CB8AC3E}">
        <p14:creationId xmlns:p14="http://schemas.microsoft.com/office/powerpoint/2010/main" val="300409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084" y="222607"/>
            <a:ext cx="9394714" cy="60007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Нарисовать «Праздничный салют Победе»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своей работе вы будете использовать разного вида материал: восковыми карандашами вы нарисуете и закрасите всю композицию, а затем поверх рисунка нанесите акварель. Восковые карандаши в своем составе имеют такой материал, как воск, обладающий свойством отталкивать любую жидкость со своей поверхности. Изображение как бы проступит, проявится сквозь слой краски, наложенной поверх рисунка.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нижней части листа нарисовать силуэты домов (невысокие или только верхнюю часть с крышами), закрасить их внутри контура.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оставшейся части листа изобразить разного вида и цвета пучки салюта, состоящие из линий, исходящих из одной точки в произвольном направлении (по кругу – как лучики солнышка, в виде полукруга – как веер, фонтан, парные и одиночные линии салюта), на концах лучей нарисовать огоньки в виде звездочек, снежинок, кружков.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26536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674" y="570626"/>
            <a:ext cx="8596668" cy="5993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началом работы сделайте пальчиковую гимнастику:</a:t>
            </a:r>
          </a:p>
          <a:p>
            <a:pPr marL="0" indent="0" algn="ctr">
              <a:buNone/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«Наша армия» </a:t>
            </a:r>
            <a:endPara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баты,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баты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поочерёдно «шагают» указательным и средним пальцами правой и левой руки)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парад идут солдаты!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Вот идут танкисты,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 артиллеристы,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потом пехота –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Рота за ротой.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61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8399" y="195617"/>
            <a:ext cx="6646168" cy="64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7893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190</Words>
  <Application>Microsoft Office PowerPoint</Application>
  <PresentationFormat>Произвольный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Грань</vt:lpstr>
      <vt:lpstr>Художественно-эстетическое развитие. Рисование. "Салют Победе!"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Художественно-эстетическое развитие. Рисование в старшей группе "Салют Победе!"</dc:title>
  <dc:creator>анна</dc:creator>
  <cp:lastModifiedBy>Кто</cp:lastModifiedBy>
  <cp:revision>3</cp:revision>
  <dcterms:created xsi:type="dcterms:W3CDTF">2020-04-24T05:47:49Z</dcterms:created>
  <dcterms:modified xsi:type="dcterms:W3CDTF">2020-04-24T07:21:43Z</dcterms:modified>
</cp:coreProperties>
</file>