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78" r:id="rId8"/>
    <p:sldId id="266" r:id="rId9"/>
    <p:sldId id="276" r:id="rId10"/>
    <p:sldId id="267" r:id="rId11"/>
    <p:sldId id="277" r:id="rId12"/>
    <p:sldId id="270" r:id="rId13"/>
    <p:sldId id="273" r:id="rId14"/>
    <p:sldId id="274" r:id="rId15"/>
    <p:sldId id="275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901114" cy="2492896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B050"/>
                </a:solidFill>
              </a:rPr>
              <a:t>«Цветы»</a:t>
            </a:r>
            <a:endParaRPr lang="ru-RU" sz="8000" dirty="0">
              <a:solidFill>
                <a:srgbClr val="00B050"/>
              </a:solidFill>
            </a:endParaRPr>
          </a:p>
        </p:txBody>
      </p:sp>
      <p:pic>
        <p:nvPicPr>
          <p:cNvPr id="6" name="Picture 2" descr="C:\Users\Наталия\Downloads\полевые цветы\полевые цветы\Scan00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71800" y="1916832"/>
            <a:ext cx="3048681" cy="386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«Путешествие пчелы </a:t>
            </a:r>
            <a:r>
              <a:rPr lang="ru-RU" sz="2400" dirty="0" smtClean="0"/>
              <a:t>Жужжи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/>
              <a:t>Однажды летним днем отправилась </a:t>
            </a:r>
            <a:r>
              <a:rPr lang="ru-RU" sz="2000" b="1" dirty="0" smtClean="0"/>
              <a:t>Жужжа </a:t>
            </a:r>
            <a:r>
              <a:rPr lang="ru-RU" sz="2000" b="1" dirty="0" smtClean="0"/>
              <a:t>собирать мед. Сначала она 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покружилась …  </a:t>
            </a:r>
            <a:r>
              <a:rPr lang="ru-RU" sz="2000" dirty="0" smtClean="0"/>
              <a:t>                               .  </a:t>
            </a:r>
            <a:r>
              <a:rPr lang="ru-RU" sz="2000" b="1" dirty="0" smtClean="0"/>
              <a:t>Потом подлетела …                          ,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села…                                 ,  собрала    пыльцу …                            .             Но 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самая вкусная пыльца была …                          ,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который рос …                                  в лесу.</a:t>
            </a:r>
            <a:endParaRPr lang="ru-RU" sz="2000" b="1" dirty="0"/>
          </a:p>
        </p:txBody>
      </p:sp>
      <p:pic>
        <p:nvPicPr>
          <p:cNvPr id="5" name="Picture 2" descr="C:\Users\Наталия\Downloads\полевые цветы\полевые цветы\Scan00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43570" y="2571744"/>
            <a:ext cx="1071554" cy="1404104"/>
          </a:xfrm>
          <a:prstGeom prst="rect">
            <a:avLst/>
          </a:prstGeom>
          <a:noFill/>
        </p:spPr>
      </p:pic>
      <p:pic>
        <p:nvPicPr>
          <p:cNvPr id="8194" name="Picture 2" descr="C:\Users\Наталия\Downloads\полевые цветы\полевые цветы\Scan00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86050" y="1571612"/>
            <a:ext cx="1071570" cy="1339463"/>
          </a:xfrm>
          <a:prstGeom prst="rect">
            <a:avLst/>
          </a:prstGeom>
          <a:noFill/>
        </p:spPr>
      </p:pic>
      <p:pic>
        <p:nvPicPr>
          <p:cNvPr id="8195" name="Picture 3" descr="C:\Users\Наталия\Downloads\полевые цветы\полевые цветы\Scan000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86578" y="1357298"/>
            <a:ext cx="934549" cy="1357322"/>
          </a:xfrm>
          <a:prstGeom prst="rect">
            <a:avLst/>
          </a:prstGeom>
          <a:noFill/>
        </p:spPr>
      </p:pic>
      <p:pic>
        <p:nvPicPr>
          <p:cNvPr id="8196" name="Picture 4" descr="C:\Users\Наталия\Downloads\полевые цветы\полевые цветы\Scan001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728" y="2857496"/>
            <a:ext cx="1357322" cy="1357322"/>
          </a:xfrm>
          <a:prstGeom prst="rect">
            <a:avLst/>
          </a:prstGeom>
          <a:noFill/>
        </p:spPr>
      </p:pic>
      <p:pic>
        <p:nvPicPr>
          <p:cNvPr id="8197" name="Picture 5" descr="C:\Users\Наталия\Downloads\полевые цветы\полевые цветы\Scan000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071934" y="3786190"/>
            <a:ext cx="1143008" cy="1613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Пальчиковая гимнастика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«</a:t>
            </a:r>
            <a:r>
              <a:rPr lang="ru-RU" sz="3100" b="1" i="1" dirty="0" smtClean="0"/>
              <a:t>Цветок на поляне»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Вырос высокий цветок на поляне.</a:t>
            </a:r>
          </a:p>
          <a:p>
            <a:pPr algn="ctr">
              <a:buNone/>
            </a:pPr>
            <a:r>
              <a:rPr lang="ru-RU" dirty="0" smtClean="0"/>
              <a:t>Утром весеннем раскрыл лепестки.</a:t>
            </a:r>
          </a:p>
          <a:p>
            <a:pPr algn="ctr">
              <a:buNone/>
            </a:pPr>
            <a:r>
              <a:rPr lang="ru-RU" dirty="0" smtClean="0"/>
              <a:t>Всем лепесткам красоту и питанье.</a:t>
            </a:r>
          </a:p>
          <a:p>
            <a:pPr algn="ctr">
              <a:buNone/>
            </a:pPr>
            <a:r>
              <a:rPr lang="ru-RU" dirty="0" smtClean="0"/>
              <a:t>Дружно дают под землей корешки.</a:t>
            </a:r>
          </a:p>
          <a:p>
            <a:pPr algn="just"/>
            <a:r>
              <a:rPr lang="ru-RU" b="1" i="1" dirty="0" smtClean="0"/>
              <a:t>Мет. указ. </a:t>
            </a:r>
            <a:r>
              <a:rPr lang="ru-RU" dirty="0" smtClean="0"/>
              <a:t>Руки вверху делают бутон, пальцы развести, ладошки вместе. Ритмичные движения пальцами вместе - врозь, опустить ладони вниз, прижать тыльной стороной пальцы развести.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талия\Downloads\полевые цветы\полевые цветы\Scan00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0298" y="1428736"/>
            <a:ext cx="3071834" cy="414340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«Выложи из счетных палочек цветы»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талия\Downloads\полевые цветы\полевые цветы\Scan00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28926" y="1142984"/>
            <a:ext cx="3429024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аталия\Downloads\полевые цветы\полевые цветы\Scan00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71802" y="928670"/>
            <a:ext cx="314327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Наталия\Downloads\комнатные растения картинки\комнатные растения\img4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9124" y="1643050"/>
            <a:ext cx="2060249" cy="3011335"/>
          </a:xfrm>
          <a:prstGeom prst="rect">
            <a:avLst/>
          </a:prstGeom>
          <a:noFill/>
        </p:spPr>
      </p:pic>
      <p:pic>
        <p:nvPicPr>
          <p:cNvPr id="3" name="Picture 2" descr="C:\Users\Наталия\Downloads\полевые цветы\полевые цветы\Scan00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643050"/>
            <a:ext cx="1908340" cy="2857520"/>
          </a:xfrm>
          <a:prstGeom prst="rect">
            <a:avLst/>
          </a:prstGeom>
          <a:noFill/>
        </p:spPr>
      </p:pic>
      <p:pic>
        <p:nvPicPr>
          <p:cNvPr id="5" name="Picture 2" descr="C:\Users\Наталия\Downloads\полевые цветы\полевые цветы\Scan00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72264" y="1571612"/>
            <a:ext cx="2021598" cy="3004337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«Четвертый лишний»</a:t>
            </a:r>
            <a:endParaRPr lang="ru-RU" sz="2800" dirty="0"/>
          </a:p>
        </p:txBody>
      </p:sp>
      <p:pic>
        <p:nvPicPr>
          <p:cNvPr id="1026" name="Picture 2" descr="https://enae.toluna.com/dpolls_images/2018/06/01/e99591e6-8a87-4306-a5df-d2052a6f747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844824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ия\Downloads\насекомые картинки\Светлана Вохринцева Насекомые\img1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5856" y="1944072"/>
            <a:ext cx="3785424" cy="4128133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11560" y="476672"/>
            <a:ext cx="8136904" cy="857256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          </a:t>
            </a:r>
            <a:r>
              <a:rPr lang="ru-RU" sz="2800" dirty="0" smtClean="0"/>
              <a:t>Пчелка </a:t>
            </a:r>
            <a:r>
              <a:rPr lang="ru-RU" sz="2800" dirty="0" smtClean="0"/>
              <a:t>Жужжа говорит </a:t>
            </a:r>
            <a:r>
              <a:rPr lang="ru-RU" sz="2800" dirty="0" smtClean="0"/>
              <a:t>вам: «</a:t>
            </a:r>
            <a:r>
              <a:rPr lang="ru-RU" sz="2800" dirty="0" smtClean="0"/>
              <a:t>Б</a:t>
            </a:r>
            <a:r>
              <a:rPr lang="ru-RU" sz="2800" dirty="0" smtClean="0"/>
              <a:t>ольшое </a:t>
            </a:r>
            <a:r>
              <a:rPr lang="ru-RU" sz="2800" dirty="0" smtClean="0"/>
              <a:t>спасибо</a:t>
            </a:r>
            <a:r>
              <a:rPr lang="ru-RU" sz="2800" dirty="0" smtClean="0"/>
              <a:t>!»</a:t>
            </a:r>
            <a:endParaRPr lang="ru-RU" sz="2800" dirty="0"/>
          </a:p>
        </p:txBody>
      </p:sp>
      <p:sp>
        <p:nvSpPr>
          <p:cNvPr id="6" name="Рисунок 3"/>
          <p:cNvSpPr txBox="1">
            <a:spLocks/>
          </p:cNvSpPr>
          <p:nvPr/>
        </p:nvSpPr>
        <p:spPr>
          <a:xfrm>
            <a:off x="1785918" y="642918"/>
            <a:ext cx="5486400" cy="4114800"/>
          </a:xfrm>
          <a:prstGeom prst="rect">
            <a:avLst/>
          </a:prstGeom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ия\Downloads\насекомые картинки\Светлана Вохринцева Насекомые\img1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82720" y="642918"/>
            <a:ext cx="4978560" cy="5429288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2288" y="5572140"/>
            <a:ext cx="5486400" cy="85725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                     </a:t>
            </a:r>
            <a:r>
              <a:rPr lang="ru-RU" sz="2800" dirty="0" smtClean="0"/>
              <a:t>           Пчелка </a:t>
            </a:r>
            <a:r>
              <a:rPr lang="ru-RU" sz="2800" dirty="0" smtClean="0"/>
              <a:t>Жужжа</a:t>
            </a:r>
            <a:endParaRPr lang="ru-RU" sz="2800" dirty="0"/>
          </a:p>
        </p:txBody>
      </p:sp>
      <p:sp>
        <p:nvSpPr>
          <p:cNvPr id="6" name="Рисунок 3"/>
          <p:cNvSpPr txBox="1">
            <a:spLocks/>
          </p:cNvSpPr>
          <p:nvPr/>
        </p:nvSpPr>
        <p:spPr>
          <a:xfrm>
            <a:off x="1785918" y="642918"/>
            <a:ext cx="5486400" cy="4114800"/>
          </a:xfrm>
          <a:prstGeom prst="rect">
            <a:avLst/>
          </a:prstGeom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Его яркий желтый глаз </a:t>
            </a:r>
            <a:br>
              <a:rPr lang="ru-RU" sz="2800" dirty="0" smtClean="0"/>
            </a:br>
            <a:r>
              <a:rPr lang="ru-RU" sz="2800" dirty="0" smtClean="0"/>
              <a:t>                        смотрит ласково на нас. (Ромашка)</a:t>
            </a:r>
            <a:endParaRPr lang="ru-RU" sz="2800" dirty="0"/>
          </a:p>
        </p:txBody>
      </p:sp>
      <p:pic>
        <p:nvPicPr>
          <p:cNvPr id="4" name="Picture 2" descr="C:\Users\Наталия\Downloads\полевые цветы\полевые цветы\Scan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r="-116" b="5499"/>
          <a:stretch>
            <a:fillRect/>
          </a:stretch>
        </p:blipFill>
        <p:spPr bwMode="auto">
          <a:xfrm>
            <a:off x="3063345" y="1600200"/>
            <a:ext cx="3020823" cy="42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Синий, маленький цветок</a:t>
            </a:r>
            <a:br>
              <a:rPr lang="ru-RU" sz="2800" dirty="0" smtClean="0"/>
            </a:br>
            <a:r>
              <a:rPr lang="ru-RU" sz="2800" dirty="0" smtClean="0"/>
              <a:t>Он зовется… (василек)  </a:t>
            </a:r>
            <a:endParaRPr lang="ru-RU" sz="2800" dirty="0"/>
          </a:p>
        </p:txBody>
      </p:sp>
      <p:pic>
        <p:nvPicPr>
          <p:cNvPr id="3" name="Picture 2" descr="C:\Users\Наталия\Downloads\полевые цветы\полевые цветы\Scan00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832" y="1700808"/>
            <a:ext cx="3008946" cy="4115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Тонкий, красный лепесток</a:t>
            </a:r>
            <a:br>
              <a:rPr lang="ru-RU" sz="2800" dirty="0" smtClean="0"/>
            </a:br>
            <a:r>
              <a:rPr lang="ru-RU" sz="2800" dirty="0" smtClean="0"/>
              <a:t>   так похож на огонек. (Мак).</a:t>
            </a:r>
            <a:endParaRPr lang="ru-RU" sz="2800" dirty="0"/>
          </a:p>
        </p:txBody>
      </p:sp>
      <p:pic>
        <p:nvPicPr>
          <p:cNvPr id="4" name="Picture 2" descr="C:\Users\Наталия\Downloads\полевые цветы\полевые цветы\Scan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53921" y="1600200"/>
            <a:ext cx="283615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Если верить волшебству</a:t>
            </a:r>
            <a:br>
              <a:rPr lang="ru-RU" sz="2800" dirty="0" smtClean="0"/>
            </a:br>
            <a:r>
              <a:rPr lang="ru-RU" sz="2800" dirty="0" smtClean="0"/>
              <a:t>                       звенит он раз в году. (Колокольчик)</a:t>
            </a:r>
            <a:endParaRPr lang="ru-RU" sz="2800" dirty="0"/>
          </a:p>
        </p:txBody>
      </p:sp>
      <p:pic>
        <p:nvPicPr>
          <p:cNvPr id="4" name="Picture 2" descr="C:\Users\Наталия\Downloads\полевые цветы\полевые цветы\Scan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80015" y="1600200"/>
            <a:ext cx="278397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Динамическая пауза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лугу растут цветы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Небывалой красоты.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потягивания — руки в стороны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солнцу тянутся цветы.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ними потянись и ты.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потягивания — руки вверх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Ветер дует иногда,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это не беда.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дети машут руками, изображая ветер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Наклоняются цветочки,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Опускают лепесточки.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наклоны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потом опять встают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по-прежнему цветут.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ия\Downloads\полевые цветы\полевые цветы\Scan00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980728"/>
            <a:ext cx="7740352" cy="55633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54868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Что это? (Цветы).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«Части цветка»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Лепестки</a:t>
            </a:r>
          </a:p>
          <a:p>
            <a:endParaRPr lang="ru-RU" dirty="0" smtClean="0"/>
          </a:p>
          <a:p>
            <a:r>
              <a:rPr lang="ru-RU" dirty="0" smtClean="0"/>
              <a:t>Стебель</a:t>
            </a:r>
          </a:p>
          <a:p>
            <a:endParaRPr lang="ru-RU" dirty="0" smtClean="0"/>
          </a:p>
          <a:p>
            <a:r>
              <a:rPr lang="ru-RU" dirty="0" smtClean="0"/>
              <a:t>Листья</a:t>
            </a:r>
          </a:p>
          <a:p>
            <a:endParaRPr lang="ru-RU" dirty="0" smtClean="0"/>
          </a:p>
          <a:p>
            <a:r>
              <a:rPr lang="ru-RU" dirty="0" smtClean="0"/>
              <a:t>Бутоны</a:t>
            </a:r>
            <a:endParaRPr lang="ru-RU" dirty="0"/>
          </a:p>
        </p:txBody>
      </p:sp>
      <p:pic>
        <p:nvPicPr>
          <p:cNvPr id="15362" name="Picture 2" descr="C:\Users\Наталия\Downloads\полевые цветы\полевые цветы\Scan0003.jpg"/>
          <p:cNvPicPr>
            <a:picLocks noChangeAspect="1" noChangeArrowheads="1"/>
          </p:cNvPicPr>
          <p:nvPr/>
        </p:nvPicPr>
        <p:blipFill>
          <a:blip r:embed="rId2" cstate="screen"/>
          <a:srcRect r="-2241"/>
          <a:stretch>
            <a:fillRect/>
          </a:stretch>
        </p:blipFill>
        <p:spPr bwMode="auto">
          <a:xfrm>
            <a:off x="3643306" y="285728"/>
            <a:ext cx="5143536" cy="5857916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1428728" y="1142984"/>
            <a:ext cx="3714776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285852" y="2643182"/>
            <a:ext cx="342902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142976" y="3214686"/>
            <a:ext cx="3286148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142976" y="3643314"/>
            <a:ext cx="514353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223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«Цветы»</vt:lpstr>
      <vt:lpstr>Слайд 2</vt:lpstr>
      <vt:lpstr>Его яркий желтый глаз                          смотрит ласково на нас. (Ромашка)</vt:lpstr>
      <vt:lpstr>Синий, маленький цветок Он зовется… (василек)  </vt:lpstr>
      <vt:lpstr>Тонкий, красный лепесток    так похож на огонек. (Мак).</vt:lpstr>
      <vt:lpstr>Если верить волшебству                        звенит он раз в году. (Колокольчик)</vt:lpstr>
      <vt:lpstr>Динамическая пауза</vt:lpstr>
      <vt:lpstr>Слайд 8</vt:lpstr>
      <vt:lpstr>«Части цветка»</vt:lpstr>
      <vt:lpstr>«Путешествие пчелы Жужжи»</vt:lpstr>
      <vt:lpstr> Пальчиковая гимнастика  «Цветок на поляне» </vt:lpstr>
      <vt:lpstr>«Выложи из счетных палочек цветы»</vt:lpstr>
      <vt:lpstr>Слайд 13</vt:lpstr>
      <vt:lpstr>Слайд 14</vt:lpstr>
      <vt:lpstr>«Четвертый лишний»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Larisa</cp:lastModifiedBy>
  <cp:revision>19</cp:revision>
  <dcterms:created xsi:type="dcterms:W3CDTF">2011-06-13T13:47:20Z</dcterms:created>
  <dcterms:modified xsi:type="dcterms:W3CDTF">2020-04-20T09:27:01Z</dcterms:modified>
</cp:coreProperties>
</file>