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3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4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0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3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0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FC5E7B1-A0D4-4868-B6D5-7BAAFA3CDDB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04A62E1-930B-465B-8AB4-763BCC5D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3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08" y="1391280"/>
            <a:ext cx="9966960" cy="3035808"/>
          </a:xfrm>
        </p:spPr>
        <p:txBody>
          <a:bodyPr/>
          <a:lstStyle/>
          <a:p>
            <a:pPr algn="ctr"/>
            <a:r>
              <a:rPr lang="ru-RU" sz="6600" dirty="0" smtClean="0"/>
              <a:t>Художественно-эстетическое развитие. </a:t>
            </a:r>
            <a:r>
              <a:rPr lang="ru-RU" sz="6600" smtClean="0"/>
              <a:t>Лепка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1891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766" y="197074"/>
            <a:ext cx="10981125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От куска </a:t>
            </a:r>
            <a:r>
              <a:rPr lang="ru-RU" sz="2400" b="1" dirty="0"/>
              <a:t>пластилина</a:t>
            </a:r>
            <a:r>
              <a:rPr lang="ru-RU" sz="2400" dirty="0"/>
              <a:t> зелёного цвета отщипываем небольшие кусочки. Катаем из них колбаску и расплющиваем между ладоней. Это будут листочки на нашей веточке</a:t>
            </a:r>
            <a:r>
              <a:rPr lang="ru-RU" sz="2400" dirty="0" smtClean="0"/>
              <a:t>.</a:t>
            </a:r>
            <a:r>
              <a:rPr lang="ru-RU" sz="2400" dirty="0"/>
              <a:t> Оформите веточку листочками по своему </a:t>
            </a:r>
            <a:r>
              <a:rPr lang="ru-RU" sz="2400" dirty="0" smtClean="0"/>
              <a:t>желанию. Наша</a:t>
            </a:r>
            <a:r>
              <a:rPr lang="ru-RU" sz="2400" dirty="0"/>
              <a:t> </a:t>
            </a:r>
            <a:r>
              <a:rPr lang="ru-RU" sz="2400" b="1" dirty="0"/>
              <a:t>открытка готова</a:t>
            </a:r>
            <a:r>
              <a:rPr lang="ru-RU" sz="2400" dirty="0"/>
              <a:t>.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9218" name="Picture 2" descr="https://www.maam.ru/upload/blogs/detsad-384848-1587925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7012" r="9988" b="23919"/>
          <a:stretch/>
        </p:blipFill>
        <p:spPr bwMode="auto">
          <a:xfrm>
            <a:off x="4028749" y="1583141"/>
            <a:ext cx="4217158" cy="51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5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436729"/>
            <a:ext cx="11941791" cy="56399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</a:t>
            </a:r>
            <a:r>
              <a:rPr lang="ru-RU" sz="2800" dirty="0"/>
              <a:t>того чтобы изготовить данную открытку Вам понадобится:</a:t>
            </a:r>
          </a:p>
          <a:p>
            <a:r>
              <a:rPr lang="ru-RU" sz="2800" dirty="0"/>
              <a:t>1. Цветной картон голубого цвета</a:t>
            </a:r>
          </a:p>
          <a:p>
            <a:r>
              <a:rPr lang="ru-RU" sz="2800" dirty="0"/>
              <a:t>2. Лист белой бумаги</a:t>
            </a:r>
          </a:p>
          <a:p>
            <a:r>
              <a:rPr lang="ru-RU" sz="2800" dirty="0"/>
              <a:t>3. Карандаш</a:t>
            </a:r>
          </a:p>
          <a:p>
            <a:r>
              <a:rPr lang="ru-RU" sz="2800" dirty="0"/>
              <a:t>4. Клей</a:t>
            </a:r>
          </a:p>
          <a:p>
            <a:r>
              <a:rPr lang="ru-RU" sz="2800" dirty="0"/>
              <a:t>5. Пластилин</a:t>
            </a:r>
          </a:p>
          <a:p>
            <a:r>
              <a:rPr lang="ru-RU" sz="2800" dirty="0"/>
              <a:t>6. Доска для лепки</a:t>
            </a:r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4" name="Picture 2" descr="https://www.maam.ru/upload/blogs/detsad-384848-15879242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b="14057"/>
          <a:stretch/>
        </p:blipFill>
        <p:spPr bwMode="auto">
          <a:xfrm>
            <a:off x="5157536" y="2559530"/>
            <a:ext cx="5433127" cy="27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1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9597" y="296707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Перед началом работы сделайте с ребенком пальчиковую гимнастику:</a:t>
            </a:r>
            <a:endParaRPr lang="ru-RU" sz="2400" dirty="0"/>
          </a:p>
        </p:txBody>
      </p:sp>
      <p:pic>
        <p:nvPicPr>
          <p:cNvPr id="1028" name="Picture 4" descr="ÐÐ°Ð»ÑÑÐ¸ÐºÐ¾Ð²Ð°Ñ Ð³Ð¸Ð¼Ð½Ð°ÑÑÐ¸ÐºÐ° Ð´Ð»Ñ ÑÑÐ°ÑÑÐµÐ¹ Ð³ÑÑÐ¿Ð¿Ñ Ð´ÐµÑÑÐºÐ¾Ð³Ð¾ ÑÐ°Ð´Ð°, ÐºÐ°ÑÑÐ¾ÑÐµÐºÐ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51" y="784248"/>
            <a:ext cx="9847646" cy="584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0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aam.ru/upload/blogs/detsad-384848-15879243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5"/>
          <a:stretch/>
        </p:blipFill>
        <p:spPr bwMode="auto">
          <a:xfrm>
            <a:off x="4021130" y="1213136"/>
            <a:ext cx="4126584" cy="44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684" y="163773"/>
            <a:ext cx="10945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На белом листе бумаги распечатайте или нарисуйте 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голубя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Вырежьте его и приклейте его к нашей 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голубой основе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827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641" y="245659"/>
            <a:ext cx="11417853" cy="408409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От куска </a:t>
            </a:r>
            <a:r>
              <a:rPr lang="ru-RU" sz="2400" b="1" dirty="0"/>
              <a:t>пластилина</a:t>
            </a:r>
            <a:r>
              <a:rPr lang="ru-RU" sz="2400" dirty="0"/>
              <a:t> чёрного цвета отщипните маленький кусочек. Скатайте из него </a:t>
            </a:r>
            <a:r>
              <a:rPr lang="ru-RU" sz="2400" dirty="0" smtClean="0"/>
              <a:t>шарик. Приклейте </a:t>
            </a:r>
            <a:r>
              <a:rPr lang="ru-RU" sz="2400" dirty="0"/>
              <a:t>его на силуэт </a:t>
            </a:r>
            <a:r>
              <a:rPr lang="ru-RU" sz="2400" b="1" dirty="0"/>
              <a:t>голубя - это будет глаз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https://www.maam.ru/upload/blogs/detsad-384848-15879244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"/>
          <a:stretch/>
        </p:blipFill>
        <p:spPr bwMode="auto">
          <a:xfrm>
            <a:off x="3553867" y="1035524"/>
            <a:ext cx="4819650" cy="50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2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552" y="183426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От куска </a:t>
            </a:r>
            <a:r>
              <a:rPr lang="ru-RU" sz="2400" b="1" dirty="0"/>
              <a:t>пластилина</a:t>
            </a:r>
            <a:r>
              <a:rPr lang="ru-RU" sz="2400" dirty="0"/>
              <a:t> коричневого цвета отщипните маленький кусочек. Скатайте из него треугольник - это будет клюв нашего </a:t>
            </a:r>
            <a:r>
              <a:rPr lang="ru-RU" sz="2400" b="1" dirty="0"/>
              <a:t>голубя</a:t>
            </a:r>
            <a:r>
              <a:rPr lang="ru-RU" sz="2400" dirty="0"/>
              <a:t>.</a:t>
            </a:r>
          </a:p>
        </p:txBody>
      </p:sp>
      <p:pic>
        <p:nvPicPr>
          <p:cNvPr id="5122" name="Picture 2" descr="https://www.maam.ru/upload/blogs/detsad-384848-15879245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2"/>
          <a:stretch/>
        </p:blipFill>
        <p:spPr bwMode="auto">
          <a:xfrm>
            <a:off x="3661927" y="1255595"/>
            <a:ext cx="4819650" cy="48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1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904" y="210722"/>
            <a:ext cx="10407920" cy="4050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От куска </a:t>
            </a:r>
            <a:r>
              <a:rPr lang="ru-RU" sz="2400" b="1" dirty="0"/>
              <a:t>пластилина</a:t>
            </a:r>
            <a:r>
              <a:rPr lang="ru-RU" sz="2400" dirty="0"/>
              <a:t> белого цвета отщипываем маленькие кусочки и катаем из них </a:t>
            </a:r>
            <a:r>
              <a:rPr lang="ru-RU" sz="2400" dirty="0" smtClean="0"/>
              <a:t>шарики. Заполняя </a:t>
            </a:r>
            <a:r>
              <a:rPr lang="ru-RU" sz="2400" dirty="0"/>
              <a:t>тело нашего </a:t>
            </a:r>
            <a:r>
              <a:rPr lang="ru-RU" sz="2400" b="1" dirty="0"/>
              <a:t>голубя</a:t>
            </a:r>
            <a:r>
              <a:rPr lang="ru-RU" sz="2400" dirty="0"/>
              <a:t>, начиная с головы.</a:t>
            </a:r>
          </a:p>
          <a:p>
            <a:endParaRPr lang="ru-RU" dirty="0"/>
          </a:p>
        </p:txBody>
      </p:sp>
      <p:pic>
        <p:nvPicPr>
          <p:cNvPr id="6146" name="Picture 2" descr="https://www.maam.ru/upload/blogs/detsad-384848-1587924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3"/>
          <a:stretch/>
        </p:blipFill>
        <p:spPr bwMode="auto">
          <a:xfrm>
            <a:off x="3458333" y="1037230"/>
            <a:ext cx="4819650" cy="496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0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427" y="251665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Вот наш </a:t>
            </a:r>
            <a:r>
              <a:rPr lang="ru-RU" sz="2400" b="1" dirty="0"/>
              <a:t>голубь и готов</a:t>
            </a:r>
            <a:r>
              <a:rPr lang="ru-RU" sz="2400" dirty="0"/>
              <a:t>:</a:t>
            </a:r>
          </a:p>
        </p:txBody>
      </p:sp>
      <p:pic>
        <p:nvPicPr>
          <p:cNvPr id="7170" name="Picture 2" descr="https://www.maam.ru/upload/blogs/detsad-384848-15879246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4"/>
          <a:stretch/>
        </p:blipFill>
        <p:spPr bwMode="auto">
          <a:xfrm>
            <a:off x="3511802" y="791570"/>
            <a:ext cx="4819650" cy="49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7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34" y="210722"/>
            <a:ext cx="10558045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От куска </a:t>
            </a:r>
            <a:r>
              <a:rPr lang="ru-RU" sz="2400" dirty="0"/>
              <a:t>коричневого цвета отщипываем небольшой кусочек. Катаем из него тоненькую колбаску. Это будет веточка, которую несет наш </a:t>
            </a:r>
            <a:r>
              <a:rPr lang="ru-RU" sz="2400" b="1" dirty="0"/>
              <a:t>голубь</a:t>
            </a:r>
            <a:r>
              <a:rPr lang="ru-RU" sz="2400" dirty="0"/>
              <a:t>.</a:t>
            </a:r>
          </a:p>
        </p:txBody>
      </p:sp>
      <p:pic>
        <p:nvPicPr>
          <p:cNvPr id="8194" name="Picture 2" descr="https://www.maam.ru/upload/blogs/detsad-384848-15879248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16" b="10816"/>
          <a:stretch/>
        </p:blipFill>
        <p:spPr bwMode="auto">
          <a:xfrm>
            <a:off x="3308208" y="489238"/>
            <a:ext cx="4819650" cy="54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0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23</TotalTime>
  <Words>56</Words>
  <Application>Microsoft Office PowerPoint</Application>
  <PresentationFormat>Произвольный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Дерево</vt:lpstr>
      <vt:lpstr>Художественно-эстетическое развитие. Лепка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развитие. Лепка в старшей группе.</dc:title>
  <dc:creator>анна</dc:creator>
  <cp:lastModifiedBy>МБДОУ №16</cp:lastModifiedBy>
  <cp:revision>4</cp:revision>
  <dcterms:created xsi:type="dcterms:W3CDTF">2020-04-30T13:39:52Z</dcterms:created>
  <dcterms:modified xsi:type="dcterms:W3CDTF">2020-05-01T00:19:27Z</dcterms:modified>
</cp:coreProperties>
</file>