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4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7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42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04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71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6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1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42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7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2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5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12950-BEFD-4E12-BF91-23F66A18E81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0D0ED8-9919-42CA-81DC-58458AA53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3427" y="187315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Художественно-эстетическое развитие. Лепк</a:t>
            </a:r>
            <a:r>
              <a:rPr lang="ru-RU" dirty="0"/>
              <a:t>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Наша планета Земля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5816" y="5731717"/>
            <a:ext cx="8915399" cy="669083"/>
          </a:xfrm>
        </p:spPr>
        <p:txBody>
          <a:bodyPr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5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354" y="263857"/>
            <a:ext cx="10699845" cy="63962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7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sz="7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7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пластилина </a:t>
            </a:r>
            <a:r>
              <a:rPr lang="ru-RU" sz="7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маленькую </a:t>
            </a:r>
            <a:r>
              <a:rPr lang="ru-RU" sz="7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планету </a:t>
            </a:r>
            <a:r>
              <a:rPr lang="ru-RU" sz="74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Земля.</a:t>
            </a:r>
            <a:endParaRPr lang="ru-RU" sz="7400" u="sng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7400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sz="7400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7400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7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Картинка Глобус</a:t>
            </a:r>
            <a:r>
              <a:rPr lang="ru-RU" sz="7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Физическая карта </a:t>
            </a:r>
            <a:r>
              <a:rPr lang="ru-RU" sz="7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      картинка.      Пластилин</a:t>
            </a:r>
            <a:r>
              <a:rPr lang="ru-RU" sz="7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7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(желтый, голубой или синий)</a:t>
            </a:r>
            <a:r>
              <a:rPr lang="ru-RU" sz="7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Стеки. Клеенка. Салфетки. Спички для опоры.</a:t>
            </a:r>
            <a:endParaRPr lang="ru-RU" sz="8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работы сделайте пальчиковую гимнастику </a:t>
            </a:r>
            <a:r>
              <a:rPr lang="ru-RU" sz="7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«Планеты»</a:t>
            </a:r>
          </a:p>
          <a:p>
            <a:pPr marL="0" indent="0">
              <a:spcBef>
                <a:spcPts val="0"/>
              </a:spcBef>
              <a:buNone/>
            </a:pPr>
            <a:endParaRPr lang="ru-RU" sz="5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порядку все планеты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Назовёт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из нас</a:t>
            </a:r>
            <a:r>
              <a:rPr lang="ru-RU" sz="7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ru-RU" sz="7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сжимают и разжимают пальчики)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Меркурий,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Венера,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Земля,</a:t>
            </a:r>
            <a:endParaRPr lang="ru-RU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Марс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Юпитер,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Сатурн,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— Уран,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ним — Нептун.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восьмым идёт по счёту.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уже, потом,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девятая планета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названием Плутон. </a:t>
            </a:r>
            <a:r>
              <a:rPr lang="ru-RU" sz="7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(поочерёдно загибать пальчики)</a:t>
            </a:r>
            <a:endParaRPr lang="ru-RU" sz="8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2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67" y="374487"/>
            <a:ext cx="6899497" cy="6191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Взяли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кусочек голубого пластилина (это будут водоемы, хорошо его размяли.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- кусочек желтого пластилина 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(это суша)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тоже сделали его мягким. Соединили в целое голубой и желтый пластилин. Сделали шар. Это </a:t>
            </a: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вставили в наш шарик спичку, облепили ее желтым пластилином. </a:t>
            </a:r>
            <a:endParaRPr lang="ru-RU" sz="2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подставку для нашего глобуса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желтого пластилина скатали шарик, приплюснули его до формы диска или блинчика, установили модель глобуса на подставку и хорошо укрепили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4" t="36459" r="3577"/>
          <a:stretch/>
        </p:blipFill>
        <p:spPr bwMode="auto">
          <a:xfrm>
            <a:off x="7399036" y="3380508"/>
            <a:ext cx="4321909" cy="299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5865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28</Words>
  <Application>Microsoft Office PowerPoint</Application>
  <PresentationFormat>Произвольный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Легкий дым</vt:lpstr>
      <vt:lpstr>Художественно-эстетическое развитие. Лепка  «Наша планета Земля»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лепке «Наша планета Земля» в старшей группе</dc:title>
  <dc:creator>анна</dc:creator>
  <cp:lastModifiedBy>Кто</cp:lastModifiedBy>
  <cp:revision>5</cp:revision>
  <dcterms:created xsi:type="dcterms:W3CDTF">2020-04-20T05:57:31Z</dcterms:created>
  <dcterms:modified xsi:type="dcterms:W3CDTF">2020-04-21T09:44:31Z</dcterms:modified>
</cp:coreProperties>
</file>