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48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DC311-6AE9-418F-AC66-EF0A1AC109E2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A3BB-9F66-48BE-8C22-023B37B3F0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9261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DC311-6AE9-418F-AC66-EF0A1AC109E2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A3BB-9F66-48BE-8C22-023B37B3F0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02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DC311-6AE9-418F-AC66-EF0A1AC109E2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A3BB-9F66-48BE-8C22-023B37B3F0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31257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DC311-6AE9-418F-AC66-EF0A1AC109E2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A3BB-9F66-48BE-8C22-023B37B3F0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8455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DC311-6AE9-418F-AC66-EF0A1AC109E2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A3BB-9F66-48BE-8C22-023B37B3F0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84550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DC311-6AE9-418F-AC66-EF0A1AC109E2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A3BB-9F66-48BE-8C22-023B37B3F0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47366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DC311-6AE9-418F-AC66-EF0A1AC109E2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A3BB-9F66-48BE-8C22-023B37B3F0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21706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DC311-6AE9-418F-AC66-EF0A1AC109E2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A3BB-9F66-48BE-8C22-023B37B3F0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04639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DC311-6AE9-418F-AC66-EF0A1AC109E2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A3BB-9F66-48BE-8C22-023B37B3F0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0798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DC311-6AE9-418F-AC66-EF0A1AC109E2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03A6A3BB-9F66-48BE-8C22-023B37B3F0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4470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DC311-6AE9-418F-AC66-EF0A1AC109E2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A3BB-9F66-48BE-8C22-023B37B3F0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887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DC311-6AE9-418F-AC66-EF0A1AC109E2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A3BB-9F66-48BE-8C22-023B37B3F0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8405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DC311-6AE9-418F-AC66-EF0A1AC109E2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A3BB-9F66-48BE-8C22-023B37B3F0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4380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DC311-6AE9-418F-AC66-EF0A1AC109E2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A3BB-9F66-48BE-8C22-023B37B3F0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0167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DC311-6AE9-418F-AC66-EF0A1AC109E2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A3BB-9F66-48BE-8C22-023B37B3F0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7333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DC311-6AE9-418F-AC66-EF0A1AC109E2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A3BB-9F66-48BE-8C22-023B37B3F0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1587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DC311-6AE9-418F-AC66-EF0A1AC109E2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A3BB-9F66-48BE-8C22-023B37B3F0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6965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5BDC311-6AE9-418F-AC66-EF0A1AC109E2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3A6A3BB-9F66-48BE-8C22-023B37B3F0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882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61063" y="1160061"/>
            <a:ext cx="9496802" cy="313645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Художественно-эстетическое развитие.</a:t>
            </a:r>
            <a:br>
              <a:rPr lang="ru-RU" b="1" i="1" dirty="0" smtClean="0"/>
            </a:br>
            <a:r>
              <a:rPr lang="ru-RU" b="1" i="1" dirty="0" smtClean="0"/>
              <a:t> Конструирование </a:t>
            </a:r>
            <a:r>
              <a:rPr lang="ru-RU" b="1" i="1" dirty="0" smtClean="0"/>
              <a:t>из </a:t>
            </a:r>
            <a:r>
              <a:rPr lang="ru-RU" b="1" i="1" smtClean="0"/>
              <a:t>бумаги.</a:t>
            </a:r>
            <a:br>
              <a:rPr lang="ru-RU" b="1" i="1" smtClean="0"/>
            </a:br>
            <a:r>
              <a:rPr lang="ru-RU" b="1" i="1" smtClean="0"/>
              <a:t>«Голубь</a:t>
            </a:r>
            <a:r>
              <a:rPr lang="ru-RU" b="1" i="1" dirty="0" smtClean="0"/>
              <a:t> </a:t>
            </a:r>
            <a:r>
              <a:rPr lang="ru-RU" b="1" i="1" dirty="0" smtClean="0"/>
              <a:t>мира»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3989694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06155" y="368489"/>
            <a:ext cx="10018713" cy="352112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Предлагаю детям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сделать голубей из бумаги.</a:t>
            </a:r>
          </a:p>
          <a:p>
            <a:pPr marL="0" indent="0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Материал: 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белая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бумага или голубая.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 перед началом работы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предлагаю.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Пальчиковая гимнастика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Занятие рассчитано на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 мин.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026" name="Picture 2" descr="ÐÐ°Ð»ÑÑÐ¸ÐºÐ¾Ð²Ð°Ñ Ð³Ð¸Ð¼Ð½Ð°ÑÑÐ¸ÐºÐ° Ð´Ð»Ñ Ð¿Ð°Ð»ÑÑÐµÐ² ÑÑÐº, ÐºÐ¸ÑÑÐµÐ¹ Ð´ÐµÑÐµÐ¹ 4 5 6 Ð»ÐµÑ Ð²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0648" y="1897040"/>
            <a:ext cx="6731352" cy="47971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2242206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34435" y="13650"/>
            <a:ext cx="10018713" cy="777921"/>
          </a:xfrm>
        </p:spPr>
        <p:txBody>
          <a:bodyPr/>
          <a:lstStyle/>
          <a:p>
            <a:pPr marL="0" indent="0" algn="ctr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t="2892" b="14691"/>
          <a:stretch/>
        </p:blipFill>
        <p:spPr>
          <a:xfrm>
            <a:off x="2079320" y="96666"/>
            <a:ext cx="8968636" cy="6324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165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20787" y="1001973"/>
            <a:ext cx="10018713" cy="507128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Физминутка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Руки кверху поднимаем,</a:t>
            </a:r>
          </a:p>
          <a:p>
            <a:pPr marL="0" indent="0" algn="ctr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потом их опускаем,</a:t>
            </a:r>
          </a:p>
          <a:p>
            <a:pPr marL="0" indent="0" algn="ctr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потом к себе прижмём,</a:t>
            </a:r>
          </a:p>
          <a:p>
            <a:pPr marL="0" indent="0" algn="ctr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потом их разведём,</a:t>
            </a:r>
          </a:p>
          <a:p>
            <a:pPr marL="0" indent="0" algn="ctr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потом быстрей, быстрей,</a:t>
            </a:r>
          </a:p>
          <a:p>
            <a:pPr marL="0" indent="0" algn="ctr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Хлопай, хлопай веселей.</a:t>
            </a:r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sz="32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Желаем успехов!</a:t>
            </a:r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94215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30</TotalTime>
  <Words>48</Words>
  <Application>Microsoft Office PowerPoint</Application>
  <PresentationFormat>Произвольный</PresentationFormat>
  <Paragraphs>16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Параллакс</vt:lpstr>
      <vt:lpstr>Художественно-эстетическое развитие.  Конструирование из бумаги. «Голубь мира»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Художественно-эстетическое развитие.  Конструирование в старшей группе «Голубь мира»</dc:title>
  <dc:creator>анна</dc:creator>
  <cp:lastModifiedBy>Кто</cp:lastModifiedBy>
  <cp:revision>5</cp:revision>
  <dcterms:created xsi:type="dcterms:W3CDTF">2020-04-24T04:14:05Z</dcterms:created>
  <dcterms:modified xsi:type="dcterms:W3CDTF">2020-04-24T07:24:21Z</dcterms:modified>
</cp:coreProperties>
</file>