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2798-D8FF-42BF-B5FD-92115B567D4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35B3-2CEE-477D-A5ED-C38E70F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6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2798-D8FF-42BF-B5FD-92115B567D4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35B3-2CEE-477D-A5ED-C38E70F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2798-D8FF-42BF-B5FD-92115B567D4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35B3-2CEE-477D-A5ED-C38E70F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91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2798-D8FF-42BF-B5FD-92115B567D4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35B3-2CEE-477D-A5ED-C38E70F13CE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7250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2798-D8FF-42BF-B5FD-92115B567D4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35B3-2CEE-477D-A5ED-C38E70F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9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2798-D8FF-42BF-B5FD-92115B567D4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35B3-2CEE-477D-A5ED-C38E70F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72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2798-D8FF-42BF-B5FD-92115B567D4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35B3-2CEE-477D-A5ED-C38E70F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5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2798-D8FF-42BF-B5FD-92115B567D4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35B3-2CEE-477D-A5ED-C38E70F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387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2798-D8FF-42BF-B5FD-92115B567D4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35B3-2CEE-477D-A5ED-C38E70F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8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2798-D8FF-42BF-B5FD-92115B567D4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35B3-2CEE-477D-A5ED-C38E70F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0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2798-D8FF-42BF-B5FD-92115B567D4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35B3-2CEE-477D-A5ED-C38E70F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45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2798-D8FF-42BF-B5FD-92115B567D4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35B3-2CEE-477D-A5ED-C38E70F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0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2798-D8FF-42BF-B5FD-92115B567D4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35B3-2CEE-477D-A5ED-C38E70F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8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2798-D8FF-42BF-B5FD-92115B567D4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35B3-2CEE-477D-A5ED-C38E70F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90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2798-D8FF-42BF-B5FD-92115B567D4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35B3-2CEE-477D-A5ED-C38E70F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7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2798-D8FF-42BF-B5FD-92115B567D4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35B3-2CEE-477D-A5ED-C38E70F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2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2798-D8FF-42BF-B5FD-92115B567D4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35B3-2CEE-477D-A5ED-C38E70F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4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292798-D8FF-42BF-B5FD-92115B567D4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31D35B3-2CEE-477D-A5ED-C38E70F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3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9945" y="1641979"/>
            <a:ext cx="8689976" cy="2509213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развитие. аппликация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 — наш общий дом»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5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80109"/>
            <a:ext cx="10364451" cy="1136073"/>
          </a:xfrm>
        </p:spPr>
        <p:txBody>
          <a:bodyPr>
            <a:normAutofit/>
          </a:bodyPr>
          <a:lstStyle/>
          <a:p>
            <a:r>
              <a:rPr lang="ru-RU" dirty="0" smtClean="0"/>
              <a:t>Рассмотрите с ребенком модель Земли- глобус.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022764"/>
            <a:ext cx="4710545" cy="3380509"/>
          </a:xfrm>
        </p:spPr>
        <p:txBody>
          <a:bodyPr>
            <a:normAutofit/>
          </a:bodyPr>
          <a:lstStyle/>
          <a:p>
            <a:pPr marL="0" lvl="0" indent="0">
              <a:buClr>
                <a:prstClr val="black"/>
              </a:buClr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Какой формы 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Есть ли суша?</a:t>
            </a:r>
          </a:p>
          <a:p>
            <a:pPr lvl="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Много ли на нашей планете воды?</a:t>
            </a:r>
          </a:p>
          <a:p>
            <a:pPr lvl="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есть на нашей 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Кто живёт в лесу?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Беречь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любить нашу планету!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62" y="1246909"/>
            <a:ext cx="4358639" cy="5448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89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Ð°ÑÐºÐ° Ð½Ðµ ÑÐ¾ÑÐµÑ Ð·Ð½Ð°ÑÑ. Ð§Ð°ÑÑÑ 6. ÐÐ°Ðº Ð½Ð° ÐÐµÐ¼Ð»Ðµ Ð¿Ð¾ÑÐ²Ð¸Ð»ÑÑ Ð§ÐµÐ»Ð¾Ð²ÐµÐº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707" y="201123"/>
            <a:ext cx="6818430" cy="645886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921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27672" y="654298"/>
            <a:ext cx="10363826" cy="6203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Физкультминутка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i="1" dirty="0" smtClean="0"/>
              <a:t>«Речка</a:t>
            </a:r>
            <a:r>
              <a:rPr lang="ru-RU" b="1" i="1" dirty="0"/>
              <a:t>»</a:t>
            </a:r>
            <a:endParaRPr lang="ru-RU" b="1" dirty="0"/>
          </a:p>
          <a:p>
            <a:pPr marL="0" indent="0">
              <a:buNone/>
            </a:pPr>
            <a:r>
              <a:rPr lang="ru-RU" sz="1900" dirty="0"/>
              <a:t>К речке быстро мы спустились,</a:t>
            </a:r>
          </a:p>
          <a:p>
            <a:pPr marL="0" indent="0">
              <a:buNone/>
            </a:pPr>
            <a:r>
              <a:rPr lang="ru-RU" sz="1900" dirty="0"/>
              <a:t>Наклонились и умылись.</a:t>
            </a:r>
          </a:p>
          <a:p>
            <a:pPr marL="0" indent="0">
              <a:buNone/>
            </a:pPr>
            <a:r>
              <a:rPr lang="ru-RU" sz="1900" dirty="0"/>
              <a:t>Раз, два, три, четыре,</a:t>
            </a:r>
          </a:p>
          <a:p>
            <a:pPr marL="0" indent="0">
              <a:buNone/>
            </a:pPr>
            <a:r>
              <a:rPr lang="ru-RU" sz="1900" dirty="0"/>
              <a:t>Вот как славно освежились.</a:t>
            </a:r>
          </a:p>
          <a:p>
            <a:pPr marL="0" indent="0">
              <a:buNone/>
            </a:pPr>
            <a:r>
              <a:rPr lang="ru-RU" sz="1900" dirty="0"/>
              <a:t>Вот теперь поплыли дружно.</a:t>
            </a:r>
          </a:p>
          <a:p>
            <a:pPr marL="0" indent="0">
              <a:buNone/>
            </a:pPr>
            <a:r>
              <a:rPr lang="ru-RU" sz="1900" u="sng" dirty="0"/>
              <a:t>Делать так руками нужно</a:t>
            </a:r>
            <a:r>
              <a:rPr lang="ru-RU" sz="1900" dirty="0"/>
              <a:t>:</a:t>
            </a:r>
          </a:p>
          <a:p>
            <a:pPr marL="0" indent="0">
              <a:buNone/>
            </a:pPr>
            <a:r>
              <a:rPr lang="ru-RU" sz="1900" dirty="0"/>
              <a:t>Вместе – раз, это – брасс.</a:t>
            </a:r>
          </a:p>
          <a:p>
            <a:pPr marL="0" indent="0">
              <a:buNone/>
            </a:pPr>
            <a:r>
              <a:rPr lang="ru-RU" sz="1900" dirty="0"/>
              <a:t>Одной, другой – это кроль.</a:t>
            </a:r>
          </a:p>
          <a:p>
            <a:pPr marL="0" indent="0">
              <a:buNone/>
            </a:pPr>
            <a:r>
              <a:rPr lang="ru-RU" sz="1900" dirty="0"/>
              <a:t>Все, как один, плывем, как дельфин.</a:t>
            </a:r>
          </a:p>
          <a:p>
            <a:pPr marL="0" indent="0">
              <a:buNone/>
            </a:pPr>
            <a:r>
              <a:rPr lang="ru-RU" sz="1900" dirty="0"/>
              <a:t>Вышли на берег крутой</a:t>
            </a:r>
          </a:p>
          <a:p>
            <a:pPr marL="0" indent="0">
              <a:buNone/>
            </a:pPr>
            <a:r>
              <a:rPr lang="ru-RU" sz="1900" dirty="0"/>
              <a:t>И отправились домой</a:t>
            </a:r>
            <a:r>
              <a:rPr lang="ru-RU" sz="1900" dirty="0" smtClean="0"/>
              <a:t>.  </a:t>
            </a:r>
            <a:r>
              <a:rPr lang="ru-RU" sz="1900" i="1" dirty="0" smtClean="0"/>
              <a:t>(</a:t>
            </a:r>
            <a:r>
              <a:rPr lang="ru-RU" sz="1900" i="1" dirty="0"/>
              <a:t>Выполняем движения по тесту)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Ð°ÑÑÐ¸Ð½ÐºÐ° ÑÐµÐºÐ° Ð¼Ð¾ÑÐµ Ð´Ð»Ñ Ð´Ðµ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29" y="886311"/>
            <a:ext cx="5471947" cy="382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2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maam.ru/upload/blogs/detsad-1838167-1552655669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t="44050" r="53058" b="24065"/>
          <a:stretch/>
        </p:blipFill>
        <p:spPr bwMode="auto">
          <a:xfrm>
            <a:off x="2047163" y="846161"/>
            <a:ext cx="7369790" cy="36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205" y="4817659"/>
            <a:ext cx="9580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Материалы и оборудование: </a:t>
            </a:r>
            <a:r>
              <a:rPr lang="ru-RU" sz="2400" dirty="0" smtClean="0"/>
              <a:t>одноразовая тарелка, цветная бумага (голубая и зеленая), шаблоны цветов, клей, кисточка, салфетка, </a:t>
            </a:r>
            <a:r>
              <a:rPr lang="ru-RU" sz="2400" smtClean="0"/>
              <a:t>кленка</a:t>
            </a:r>
            <a:r>
              <a:rPr lang="ru-RU" sz="2400" smtClean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534930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34</TotalTime>
  <Words>115</Words>
  <Application>Microsoft Office PowerPoint</Application>
  <PresentationFormat>Произвольный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Капля</vt:lpstr>
      <vt:lpstr>Художественно-эстетическое развитие. аппликация  «Земля — наш общий дом»  </vt:lpstr>
      <vt:lpstr>Рассмотрите с ребенком модель Земли- глобус.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по аппликации  «Земля — наш общий дом»  в старшей группе </dc:title>
  <dc:creator>анна</dc:creator>
  <cp:lastModifiedBy>Кто</cp:lastModifiedBy>
  <cp:revision>4</cp:revision>
  <dcterms:created xsi:type="dcterms:W3CDTF">2020-04-20T08:43:28Z</dcterms:created>
  <dcterms:modified xsi:type="dcterms:W3CDTF">2020-04-21T09:40:58Z</dcterms:modified>
</cp:coreProperties>
</file>