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1" d="100"/>
          <a:sy n="61" d="100"/>
        </p:scale>
        <p:origin x="-84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8AED5-1889-4F06-9435-AB8E263E7093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1CE09-8CFA-49DF-AC9D-AF63CCF49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349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8AED5-1889-4F06-9435-AB8E263E7093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1CE09-8CFA-49DF-AC9D-AF63CCF49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755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8AED5-1889-4F06-9435-AB8E263E7093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1CE09-8CFA-49DF-AC9D-AF63CCF4959F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0922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8AED5-1889-4F06-9435-AB8E263E7093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1CE09-8CFA-49DF-AC9D-AF63CCF49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02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8AED5-1889-4F06-9435-AB8E263E7093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1CE09-8CFA-49DF-AC9D-AF63CCF4959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1239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8AED5-1889-4F06-9435-AB8E263E7093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1CE09-8CFA-49DF-AC9D-AF63CCF49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362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8AED5-1889-4F06-9435-AB8E263E7093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1CE09-8CFA-49DF-AC9D-AF63CCF49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29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8AED5-1889-4F06-9435-AB8E263E7093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1CE09-8CFA-49DF-AC9D-AF63CCF49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200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8AED5-1889-4F06-9435-AB8E263E7093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1CE09-8CFA-49DF-AC9D-AF63CCF49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383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8AED5-1889-4F06-9435-AB8E263E7093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1CE09-8CFA-49DF-AC9D-AF63CCF49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971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8AED5-1889-4F06-9435-AB8E263E7093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1CE09-8CFA-49DF-AC9D-AF63CCF49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002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8AED5-1889-4F06-9435-AB8E263E7093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1CE09-8CFA-49DF-AC9D-AF63CCF49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248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8AED5-1889-4F06-9435-AB8E263E7093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1CE09-8CFA-49DF-AC9D-AF63CCF49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611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8AED5-1889-4F06-9435-AB8E263E7093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1CE09-8CFA-49DF-AC9D-AF63CCF49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774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8AED5-1889-4F06-9435-AB8E263E7093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1CE09-8CFA-49DF-AC9D-AF63CCF49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994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8AED5-1889-4F06-9435-AB8E263E7093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1CE09-8CFA-49DF-AC9D-AF63CCF49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16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8AED5-1889-4F06-9435-AB8E263E7093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911CE09-8CFA-49DF-AC9D-AF63CCF49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4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633" y="3624260"/>
            <a:ext cx="8878879" cy="1646302"/>
          </a:xfrm>
        </p:spPr>
        <p:txBody>
          <a:bodyPr/>
          <a:lstStyle/>
          <a:p>
            <a:pPr algn="ctr"/>
            <a:r>
              <a:rPr lang="ru-RU" dirty="0" smtClean="0"/>
              <a:t>Художественно-эстетическое развитие </a:t>
            </a:r>
            <a:r>
              <a:rPr lang="ru-RU" dirty="0" smtClean="0"/>
              <a:t>Рисование </a:t>
            </a:r>
            <a:r>
              <a:rPr lang="ru-RU" dirty="0" smtClean="0"/>
              <a:t>на тему </a:t>
            </a:r>
            <a:br>
              <a:rPr lang="ru-RU" dirty="0" smtClean="0"/>
            </a:br>
            <a:r>
              <a:rPr lang="ru-RU" dirty="0" smtClean="0"/>
              <a:t>«Во саду ли в огороде»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6581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618" y="331789"/>
            <a:ext cx="9353770" cy="586429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Рисование «Арбузная долька»</a:t>
            </a:r>
          </a:p>
          <a:p>
            <a:pPr algn="just"/>
            <a:r>
              <a:rPr lang="ru-RU" b="1" dirty="0"/>
              <a:t>Материалы:  </a:t>
            </a:r>
            <a:r>
              <a:rPr lang="ru-RU" dirty="0"/>
              <a:t>овощи и фрукты, цветные картинки с изображением фруктов и овощей, </a:t>
            </a:r>
            <a:r>
              <a:rPr lang="ru-RU" dirty="0" smtClean="0"/>
              <a:t>акварельные </a:t>
            </a:r>
            <a:r>
              <a:rPr lang="ru-RU" dirty="0"/>
              <a:t>краски, белая бумага для акварели размером ½ альбомного листа, кисточки, стакан с водой, клеёнки, фартуки</a:t>
            </a:r>
            <a:r>
              <a:rPr lang="ru-RU" dirty="0" smtClean="0"/>
              <a:t>.</a:t>
            </a:r>
          </a:p>
          <a:p>
            <a:endParaRPr lang="ru-RU" b="1" dirty="0" smtClean="0"/>
          </a:p>
          <a:p>
            <a:r>
              <a:rPr lang="ru-RU" b="1" dirty="0" smtClean="0"/>
              <a:t>Физкультминутка </a:t>
            </a:r>
            <a:r>
              <a:rPr lang="ru-RU" b="1" dirty="0"/>
              <a:t>«Репка, свекла, морковка».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Спрятались на грядке ловко (</a:t>
            </a:r>
            <a:r>
              <a:rPr lang="ru-RU" i="1" dirty="0"/>
              <a:t>присесть, прикрыть глаза руками</a:t>
            </a:r>
            <a:r>
              <a:rPr lang="ru-RU" dirty="0"/>
              <a:t>)</a:t>
            </a:r>
          </a:p>
          <a:p>
            <a:pPr marL="0" indent="0">
              <a:buNone/>
            </a:pPr>
            <a:r>
              <a:rPr lang="ru-RU" dirty="0"/>
              <a:t>Репка, свёкла и морковка.</a:t>
            </a:r>
          </a:p>
          <a:p>
            <a:pPr marL="0" indent="0">
              <a:buNone/>
            </a:pPr>
            <a:r>
              <a:rPr lang="ru-RU" dirty="0"/>
              <a:t>За ботву потянем, (</a:t>
            </a:r>
            <a:r>
              <a:rPr lang="ru-RU" i="1" dirty="0"/>
              <a:t>встали, дёргаем морковку</a:t>
            </a:r>
            <a:r>
              <a:rPr lang="ru-RU" dirty="0"/>
              <a:t>)</a:t>
            </a:r>
          </a:p>
          <a:p>
            <a:pPr marL="0" indent="0">
              <a:buNone/>
            </a:pPr>
            <a:r>
              <a:rPr lang="ru-RU" dirty="0"/>
              <a:t>Из земли достанем.</a:t>
            </a:r>
          </a:p>
          <a:p>
            <a:pPr marL="0" indent="0">
              <a:buNone/>
            </a:pPr>
            <a:r>
              <a:rPr lang="ru-RU" dirty="0"/>
              <a:t>Будет малышам обед: (</a:t>
            </a:r>
            <a:r>
              <a:rPr lang="ru-RU" i="1" dirty="0"/>
              <a:t>высокие прыжки с поворотами</a:t>
            </a:r>
            <a:r>
              <a:rPr lang="ru-RU" dirty="0"/>
              <a:t>)</a:t>
            </a:r>
          </a:p>
          <a:p>
            <a:pPr marL="0" indent="0">
              <a:buNone/>
            </a:pPr>
            <a:r>
              <a:rPr lang="ru-RU" dirty="0"/>
              <a:t>Борщ, пюре и винегрет.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1291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5947" y="613655"/>
            <a:ext cx="9089372" cy="5865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552131" y="151990"/>
            <a:ext cx="4462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Пальчиковая гимнастика: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32390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0856" y="290846"/>
            <a:ext cx="9872386" cy="6109954"/>
          </a:xfrm>
        </p:spPr>
        <p:txBody>
          <a:bodyPr>
            <a:normAutofit/>
          </a:bodyPr>
          <a:lstStyle/>
          <a:p>
            <a:r>
              <a:rPr lang="ru-RU" i="1" dirty="0"/>
              <a:t>Ребята</a:t>
            </a:r>
            <a:r>
              <a:rPr lang="ru-RU" i="1" dirty="0" smtClean="0"/>
              <a:t>, прежде </a:t>
            </a:r>
            <a:r>
              <a:rPr lang="ru-RU" i="1" dirty="0"/>
              <a:t>чем рисовать</a:t>
            </a:r>
            <a:r>
              <a:rPr lang="ru-RU" i="1" dirty="0" smtClean="0"/>
              <a:t>, надо </a:t>
            </a:r>
            <a:r>
              <a:rPr lang="ru-RU" i="1" dirty="0"/>
              <a:t>подготовить краски к работе</a:t>
            </a:r>
            <a:r>
              <a:rPr lang="ru-RU" i="1" dirty="0" smtClean="0"/>
              <a:t>, т.е</a:t>
            </a:r>
            <a:r>
              <a:rPr lang="ru-RU" i="1" dirty="0"/>
              <a:t>. краски надо смочить водой. Необходимо обмакнуть кисть в чистую воду и стряхнуть капли на краски, не касаясь их ворсом кисти.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i="1" dirty="0" smtClean="0"/>
          </a:p>
          <a:p>
            <a:endParaRPr lang="ru-RU" i="1" dirty="0"/>
          </a:p>
          <a:p>
            <a:endParaRPr lang="ru-RU" i="1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612" y="1368760"/>
            <a:ext cx="6381465" cy="503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845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0038" y="263550"/>
            <a:ext cx="8596668" cy="3880773"/>
          </a:xfrm>
        </p:spPr>
        <p:txBody>
          <a:bodyPr/>
          <a:lstStyle/>
          <a:p>
            <a:r>
              <a:rPr lang="ru-RU" i="1" dirty="0"/>
              <a:t>Смачиваем кисть водой и наносим на ½ альбомного листа, до тех пор, чтобы лист был влажным. Потом обмакиваем кисть в зеленый цвет и рисуем полукруг(дугу) – это корка дольки. Затем моем кисточку и обмакиваем в желтый цвет и рисуем второй полукруг (дугу) рядом с зеленым. Далее опять моем кисточку и обмакиваем в красный цвет и рисуем третий полукруг(дугу) рядом с желтым. И закрашиваем полукруг.</a:t>
            </a:r>
            <a:endParaRPr lang="ru-RU" dirty="0"/>
          </a:p>
          <a:p>
            <a:r>
              <a:rPr lang="ru-RU" i="1" dirty="0"/>
              <a:t>Опять моем кисточку, даем чуть-чуть просохнуть рисунку и черной краской рисуем косточки на дольке арбуза.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55" y="3138985"/>
            <a:ext cx="3807725" cy="34321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763" y="3148979"/>
            <a:ext cx="3649007" cy="34122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t="9256" r="17634"/>
          <a:stretch/>
        </p:blipFill>
        <p:spPr>
          <a:xfrm>
            <a:off x="8528684" y="3123176"/>
            <a:ext cx="3467697" cy="348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410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3863" y="1347857"/>
            <a:ext cx="5492090" cy="4911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747991" y="614149"/>
            <a:ext cx="6946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Спасибо за работу!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1238708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</TotalTime>
  <Words>148</Words>
  <Application>Microsoft Office PowerPoint</Application>
  <PresentationFormat>Произвольный</PresentationFormat>
  <Paragraphs>20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Грань</vt:lpstr>
      <vt:lpstr>Художественно-эстетическое развитие Рисование на тему  «Во саду ли в огороде»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Художественно-эстетическое развитие в старшей группе. Рисование на тему  «Во саду ли в огороде»</dc:title>
  <dc:creator>анна</dc:creator>
  <cp:lastModifiedBy>МБДОУ №16</cp:lastModifiedBy>
  <cp:revision>6</cp:revision>
  <dcterms:created xsi:type="dcterms:W3CDTF">2020-05-17T05:46:01Z</dcterms:created>
  <dcterms:modified xsi:type="dcterms:W3CDTF">2020-05-17T06:37:41Z</dcterms:modified>
</cp:coreProperties>
</file>