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>
        <p:scale>
          <a:sx n="62" d="100"/>
          <a:sy n="62" d="100"/>
        </p:scale>
        <p:origin x="-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3E78-A3AF-45AE-AF6F-66768D8EEE7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62A-8D50-4639-B30C-126D94AD23A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96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3E78-A3AF-45AE-AF6F-66768D8EEE7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62A-8D50-4639-B30C-126D94AD2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26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3E78-A3AF-45AE-AF6F-66768D8EEE7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62A-8D50-4639-B30C-126D94AD2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702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3E78-A3AF-45AE-AF6F-66768D8EEE7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62A-8D50-4639-B30C-126D94AD23A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3742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3E78-A3AF-45AE-AF6F-66768D8EEE7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62A-8D50-4639-B30C-126D94AD2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974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3E78-A3AF-45AE-AF6F-66768D8EEE7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62A-8D50-4639-B30C-126D94AD23A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7284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3E78-A3AF-45AE-AF6F-66768D8EEE7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62A-8D50-4639-B30C-126D94AD2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98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3E78-A3AF-45AE-AF6F-66768D8EEE7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62A-8D50-4639-B30C-126D94AD2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37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3E78-A3AF-45AE-AF6F-66768D8EEE7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62A-8D50-4639-B30C-126D94AD2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57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3E78-A3AF-45AE-AF6F-66768D8EEE7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62A-8D50-4639-B30C-126D94AD2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2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3E78-A3AF-45AE-AF6F-66768D8EEE7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62A-8D50-4639-B30C-126D94AD2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23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3E78-A3AF-45AE-AF6F-66768D8EEE7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62A-8D50-4639-B30C-126D94AD2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7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3E78-A3AF-45AE-AF6F-66768D8EEE7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62A-8D50-4639-B30C-126D94AD2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68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3E78-A3AF-45AE-AF6F-66768D8EEE7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62A-8D50-4639-B30C-126D94AD2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84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3E78-A3AF-45AE-AF6F-66768D8EEE7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62A-8D50-4639-B30C-126D94AD2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30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3E78-A3AF-45AE-AF6F-66768D8EEE7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62A-8D50-4639-B30C-126D94AD2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43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3E78-A3AF-45AE-AF6F-66768D8EEE7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62A-8D50-4639-B30C-126D94AD2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76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9C23E78-A3AF-45AE-AF6F-66768D8EEE7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8E6362A-8D50-4639-B30C-126D94AD2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973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042161"/>
            <a:ext cx="8534400" cy="2819400"/>
          </a:xfrm>
        </p:spPr>
        <p:txBody>
          <a:bodyPr/>
          <a:lstStyle/>
          <a:p>
            <a:pPr algn="ctr"/>
            <a:r>
              <a:rPr lang="ru-RU" dirty="0" smtClean="0"/>
              <a:t>Речевое развитие</a:t>
            </a:r>
            <a:br>
              <a:rPr lang="ru-RU" dirty="0" smtClean="0"/>
            </a:br>
            <a:r>
              <a:rPr lang="ru-RU" dirty="0" smtClean="0"/>
              <a:t>«Моя семья»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3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0"/>
            <a:ext cx="11147570" cy="1524001"/>
          </a:xfrm>
        </p:spPr>
        <p:txBody>
          <a:bodyPr>
            <a:normAutofit/>
          </a:bodyPr>
          <a:lstStyle/>
          <a:p>
            <a:r>
              <a:rPr lang="ru-RU" dirty="0"/>
              <a:t>С бабушкой и дедушкой очень интересно. Бабушка </a:t>
            </a:r>
            <a:r>
              <a:rPr lang="ru-RU" dirty="0" smtClean="0"/>
              <a:t>умеет рассказывать </a:t>
            </a:r>
            <a:r>
              <a:rPr lang="ru-RU" dirty="0"/>
              <a:t>сказки и печь вкусные пирожки, а еще она </a:t>
            </a:r>
            <a:r>
              <a:rPr lang="ru-RU" dirty="0" smtClean="0"/>
              <a:t>вяжет и </a:t>
            </a:r>
            <a:r>
              <a:rPr lang="ru-RU" dirty="0"/>
              <a:t>шьет. А дедушка умеет мастерить интересные вещи!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2036618"/>
            <a:ext cx="5948219" cy="48213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54" y="1773382"/>
            <a:ext cx="9752381" cy="5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2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27" y="-1995054"/>
            <a:ext cx="11956473" cy="508461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Когда случается что-то хорошее, можно </a:t>
            </a:r>
            <a:r>
              <a:rPr lang="ru-RU" dirty="0" smtClean="0"/>
              <a:t>радоваться всей семьей. Поздравь </a:t>
            </a:r>
            <a:r>
              <a:rPr lang="ru-RU" dirty="0"/>
              <a:t>дедушку с днем рождения, похлопай ему </a:t>
            </a:r>
            <a:r>
              <a:rPr lang="ru-RU" dirty="0" smtClean="0"/>
              <a:t>в ладоши </a:t>
            </a:r>
            <a:r>
              <a:rPr lang="ru-RU" dirty="0"/>
              <a:t>и задуй свечи на торте!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33500"/>
            <a:ext cx="7620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11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253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Это сестры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0698"/>
            <a:ext cx="5832764" cy="5187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99" y="1670699"/>
            <a:ext cx="5187302" cy="51873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29601" y="969818"/>
            <a:ext cx="4197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Это братья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1957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93964"/>
            <a:ext cx="11202988" cy="872837"/>
          </a:xfrm>
        </p:spPr>
        <p:txBody>
          <a:bodyPr>
            <a:normAutofit/>
          </a:bodyPr>
          <a:lstStyle/>
          <a:p>
            <a:r>
              <a:rPr lang="ru-RU" dirty="0"/>
              <a:t>Сестры живут дружно, </a:t>
            </a:r>
            <a:r>
              <a:rPr lang="ru-RU" dirty="0" smtClean="0"/>
              <a:t>помогают друг </a:t>
            </a:r>
            <a:r>
              <a:rPr lang="ru-RU" dirty="0"/>
              <a:t>другу, делают все вместе!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08" y="2881744"/>
            <a:ext cx="6627092" cy="3976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" y="2438400"/>
            <a:ext cx="5067939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4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-96982"/>
            <a:ext cx="11022879" cy="217516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Братья любят друг друга и могут весело </a:t>
            </a:r>
            <a:r>
              <a:rPr lang="ru-RU" dirty="0" smtClean="0"/>
              <a:t>играть вместе</a:t>
            </a:r>
            <a:r>
              <a:rPr lang="ru-RU" dirty="0"/>
              <a:t>. У каждого есть свое любимое занятие.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31" y="1083408"/>
            <a:ext cx="6576059" cy="57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54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0"/>
            <a:ext cx="7517679" cy="3796145"/>
          </a:xfrm>
        </p:spPr>
        <p:txBody>
          <a:bodyPr>
            <a:normAutofit/>
          </a:bodyPr>
          <a:lstStyle/>
          <a:p>
            <a:pPr marL="914400" lvl="2" indent="0" algn="ctr">
              <a:buNone/>
            </a:pPr>
            <a:r>
              <a:rPr lang="ru-RU" dirty="0" smtClean="0"/>
              <a:t>Пальчиковая гимнастика</a:t>
            </a:r>
          </a:p>
          <a:p>
            <a:pPr lvl="2"/>
            <a:r>
              <a:rPr lang="ru-RU" dirty="0" smtClean="0"/>
              <a:t>Этот </a:t>
            </a:r>
            <a:r>
              <a:rPr lang="ru-RU" dirty="0"/>
              <a:t>пальчик — дедушка</a:t>
            </a:r>
            <a:r>
              <a:rPr lang="ru-RU" dirty="0" smtClean="0"/>
              <a:t>, (</a:t>
            </a:r>
            <a:r>
              <a:rPr lang="ru-RU" dirty="0"/>
              <a:t>разгибаем пальчики </a:t>
            </a:r>
            <a:r>
              <a:rPr lang="ru-RU" dirty="0" smtClean="0"/>
              <a:t>по одному</a:t>
            </a:r>
            <a:r>
              <a:rPr lang="ru-RU" dirty="0"/>
              <a:t>)</a:t>
            </a:r>
          </a:p>
          <a:p>
            <a:pPr lvl="2"/>
            <a:r>
              <a:rPr lang="ru-RU" dirty="0"/>
              <a:t>Этот пальчик — бабушка,</a:t>
            </a:r>
          </a:p>
          <a:p>
            <a:pPr lvl="2"/>
            <a:r>
              <a:rPr lang="ru-RU" dirty="0"/>
              <a:t>Этот пальчик — папочка,</a:t>
            </a:r>
          </a:p>
          <a:p>
            <a:pPr lvl="2"/>
            <a:r>
              <a:rPr lang="ru-RU" dirty="0"/>
              <a:t>Этот пальчик — мамочка</a:t>
            </a:r>
          </a:p>
          <a:p>
            <a:pPr lvl="2"/>
            <a:r>
              <a:rPr lang="ru-RU" dirty="0"/>
              <a:t>Этот пальчик — я,</a:t>
            </a:r>
          </a:p>
          <a:p>
            <a:pPr lvl="2"/>
            <a:r>
              <a:rPr lang="ru-RU" dirty="0"/>
              <a:t>Вот и вся моя семья!</a:t>
            </a:r>
          </a:p>
          <a:p>
            <a:pPr lvl="2"/>
            <a:r>
              <a:rPr lang="ru-RU" dirty="0"/>
              <a:t>(растопырить ручки</a:t>
            </a:r>
          </a:p>
          <a:p>
            <a:pPr lvl="2"/>
            <a:r>
              <a:rPr lang="ru-RU" dirty="0"/>
              <a:t>малыша или свои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73" y="1364673"/>
            <a:ext cx="5493327" cy="54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33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960"/>
          </a:xfrm>
        </p:spPr>
      </p:pic>
    </p:spTree>
    <p:extLst>
      <p:ext uri="{BB962C8B-B14F-4D97-AF65-F5344CB8AC3E}">
        <p14:creationId xmlns:p14="http://schemas.microsoft.com/office/powerpoint/2010/main" val="2559549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0"/>
            <a:ext cx="8534400" cy="21058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Как здорово, когда у тебя большая </a:t>
            </a:r>
            <a:r>
              <a:rPr lang="ru-RU" sz="3200" dirty="0" smtClean="0"/>
              <a:t>и дружная </a:t>
            </a:r>
            <a:r>
              <a:rPr lang="ru-RU" sz="3200" dirty="0"/>
              <a:t>семья!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13" y="1607126"/>
            <a:ext cx="8844574" cy="52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6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4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0836"/>
            <a:ext cx="9684326" cy="1634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Составления рассказа</a:t>
            </a:r>
          </a:p>
          <a:p>
            <a:pPr marL="0" indent="0">
              <a:buNone/>
            </a:pPr>
            <a:r>
              <a:rPr lang="ru-RU" sz="3200" dirty="0" smtClean="0"/>
              <a:t> «У </a:t>
            </a:r>
            <a:r>
              <a:rPr lang="ru-RU" sz="3200" dirty="0" smtClean="0"/>
              <a:t>меня большая семья</a:t>
            </a:r>
            <a:r>
              <a:rPr lang="ru-RU" sz="3200" dirty="0" smtClean="0"/>
              <a:t>!»</a:t>
            </a:r>
          </a:p>
          <a:p>
            <a:pPr marL="0" indent="0">
              <a:buNone/>
            </a:pP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59" y="1537855"/>
            <a:ext cx="8844574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9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9471170" cy="4620491"/>
          </a:xfrm>
        </p:spPr>
        <p:txBody>
          <a:bodyPr>
            <a:noAutofit/>
          </a:bodyPr>
          <a:lstStyle/>
          <a:p>
            <a:pPr lvl="4"/>
            <a:r>
              <a:rPr lang="ru-RU" sz="3400" dirty="0">
                <a:solidFill>
                  <a:srgbClr val="002060"/>
                </a:solidFill>
              </a:rPr>
              <a:t>Назови ласково</a:t>
            </a:r>
            <a:r>
              <a:rPr lang="ru-RU" sz="34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4000" dirty="0" smtClean="0"/>
              <a:t>Мама-мамочка</a:t>
            </a:r>
          </a:p>
          <a:p>
            <a:r>
              <a:rPr lang="ru-RU" sz="4000" dirty="0" smtClean="0"/>
              <a:t>Папа-папочка</a:t>
            </a:r>
          </a:p>
          <a:p>
            <a:r>
              <a:rPr lang="ru-RU" sz="4000" dirty="0" smtClean="0"/>
              <a:t>Дочка- доченька</a:t>
            </a:r>
          </a:p>
          <a:p>
            <a:r>
              <a:rPr lang="ru-RU" sz="4000" dirty="0" smtClean="0"/>
              <a:t>Сын- сыночек</a:t>
            </a:r>
          </a:p>
        </p:txBody>
      </p:sp>
    </p:spTree>
    <p:extLst>
      <p:ext uri="{BB962C8B-B14F-4D97-AF65-F5344CB8AC3E}">
        <p14:creationId xmlns:p14="http://schemas.microsoft.com/office/powerpoint/2010/main" val="406468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0"/>
            <a:ext cx="11064443" cy="15517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Это наш </a:t>
            </a:r>
            <a:r>
              <a:rPr lang="ru-RU" sz="3200" dirty="0" smtClean="0"/>
              <a:t>дом, Мы </a:t>
            </a:r>
            <a:r>
              <a:rPr lang="ru-RU" sz="3200" dirty="0"/>
              <a:t>вместе в нем живем!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08" y="1047183"/>
            <a:ext cx="7267073" cy="581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5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6326" y="138546"/>
            <a:ext cx="6392285" cy="11637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Мои родители: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5" y="2117122"/>
            <a:ext cx="4433455" cy="4740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4" y="2117122"/>
            <a:ext cx="4741720" cy="47408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38109" y="1413164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Это папа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595746" y="1413164"/>
            <a:ext cx="6954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Это мама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58746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-401782"/>
            <a:ext cx="12053454" cy="1870364"/>
          </a:xfrm>
        </p:spPr>
        <p:txBody>
          <a:bodyPr/>
          <a:lstStyle/>
          <a:p>
            <a:r>
              <a:rPr lang="ru-RU" dirty="0"/>
              <a:t>Мама всегда ласково обнимет и поцелует. С ней </a:t>
            </a:r>
            <a:r>
              <a:rPr lang="ru-RU" dirty="0" smtClean="0"/>
              <a:t>весело играть </a:t>
            </a:r>
            <a:r>
              <a:rPr lang="ru-RU" dirty="0"/>
              <a:t>и гулять. Она умеет готовить, стирать, </a:t>
            </a:r>
            <a:r>
              <a:rPr lang="ru-RU" dirty="0" smtClean="0"/>
              <a:t>гладить, убирать</a:t>
            </a:r>
            <a:r>
              <a:rPr lang="ru-RU" dirty="0"/>
              <a:t>. У нее можно многому научиться!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94" y="983673"/>
            <a:ext cx="5673436" cy="5874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76400"/>
            <a:ext cx="611753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8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1537855"/>
          </a:xfrm>
        </p:spPr>
        <p:txBody>
          <a:bodyPr/>
          <a:lstStyle/>
          <a:p>
            <a:r>
              <a:rPr lang="ru-RU" dirty="0"/>
              <a:t>Папа очень сильный и умный! Он </a:t>
            </a:r>
            <a:r>
              <a:rPr lang="ru-RU" dirty="0" smtClean="0"/>
              <a:t>умеет мастерить</a:t>
            </a:r>
            <a:r>
              <a:rPr lang="ru-RU" dirty="0"/>
              <a:t>, чинить, строить. С ним тоже </a:t>
            </a:r>
            <a:r>
              <a:rPr lang="ru-RU" dirty="0" smtClean="0"/>
              <a:t>можно играть </a:t>
            </a:r>
            <a:r>
              <a:rPr lang="ru-RU" dirty="0"/>
              <a:t>и гулять.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93476"/>
            <a:ext cx="4480358" cy="31645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46" y="3699164"/>
            <a:ext cx="4738254" cy="3158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18" y="802206"/>
            <a:ext cx="5140035" cy="28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2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0"/>
            <a:ext cx="8534400" cy="1440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Еще у меня есть бабуля и </a:t>
            </a:r>
            <a:r>
              <a:rPr lang="ru-RU" sz="2400" dirty="0" smtClean="0"/>
              <a:t>дедуля. Они </a:t>
            </a:r>
            <a:r>
              <a:rPr lang="ru-RU" sz="2400" dirty="0"/>
              <a:t>очень любят внуков</a:t>
            </a:r>
            <a:r>
              <a:rPr lang="ru-RU" sz="2400" dirty="0" smtClean="0"/>
              <a:t>!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764"/>
            <a:ext cx="5151983" cy="4835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922983"/>
            <a:ext cx="4419600" cy="49350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5964" y="1440873"/>
            <a:ext cx="6017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Это бабушка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78982" y="1440873"/>
            <a:ext cx="2258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Это дедушка </a:t>
            </a:r>
          </a:p>
        </p:txBody>
      </p:sp>
    </p:spTree>
    <p:extLst>
      <p:ext uri="{BB962C8B-B14F-4D97-AF65-F5344CB8AC3E}">
        <p14:creationId xmlns:p14="http://schemas.microsoft.com/office/powerpoint/2010/main" val="24401207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75</TotalTime>
  <Words>251</Words>
  <Application>Microsoft Office PowerPoint</Application>
  <PresentationFormat>Произвольный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Сектор</vt:lpstr>
      <vt:lpstr>Речевое развитие «Моя семья»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МБДОУ №16</cp:lastModifiedBy>
  <cp:revision>9</cp:revision>
  <dcterms:created xsi:type="dcterms:W3CDTF">2020-05-05T01:16:03Z</dcterms:created>
  <dcterms:modified xsi:type="dcterms:W3CDTF">2020-05-08T02:26:18Z</dcterms:modified>
</cp:coreProperties>
</file>