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9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0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8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35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8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13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2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7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0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8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9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1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EF21A9-65AF-4666-A8C1-CE423C8876B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75BA64-C924-40F6-9152-82D0FD24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166256"/>
            <a:ext cx="10593388" cy="13300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Познавательное развитие.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Ознакомление </a:t>
            </a:r>
            <a:r>
              <a:rPr lang="ru-RU" sz="2800" dirty="0">
                <a:solidFill>
                  <a:schemeClr val="bg1"/>
                </a:solidFill>
              </a:rPr>
              <a:t>с окружающим </a:t>
            </a:r>
            <a:r>
              <a:rPr lang="ru-RU" sz="2800" dirty="0" smtClean="0">
                <a:solidFill>
                  <a:schemeClr val="bg1"/>
                </a:solidFill>
              </a:rPr>
              <a:t>миром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70" y="1465686"/>
            <a:ext cx="8575729" cy="53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96983"/>
            <a:ext cx="8534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Летчик - он летает на самолетах;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551709"/>
            <a:ext cx="8589817" cy="5306291"/>
          </a:xfrm>
        </p:spPr>
      </p:pic>
      <p:sp>
        <p:nvSpPr>
          <p:cNvPr id="5" name="Прямоугольник 4"/>
          <p:cNvSpPr/>
          <p:nvPr/>
        </p:nvSpPr>
        <p:spPr>
          <a:xfrm>
            <a:off x="684212" y="290945"/>
            <a:ext cx="673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effectLst/>
                <a:latin typeface="Times New Roman" panose="02020603050405020304" pitchFamily="18" charset="0"/>
              </a:rPr>
              <a:t>Танкист - ездит на танке;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610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39091"/>
            <a:ext cx="7162800" cy="552642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Физкультминутка  «Мы военные»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Мы станем все военными,  (</a:t>
            </a:r>
            <a:r>
              <a:rPr lang="ru-RU" i="1" dirty="0">
                <a:solidFill>
                  <a:schemeClr val="tx1"/>
                </a:solidFill>
              </a:rPr>
              <a:t>Шагают на месте)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Большими, здоровенными.  (</a:t>
            </a:r>
            <a:r>
              <a:rPr lang="ru-RU" i="1" dirty="0">
                <a:solidFill>
                  <a:schemeClr val="tx1"/>
                </a:solidFill>
              </a:rPr>
              <a:t>Руки вытянуть вверх, опустить через стороны)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в Армии служить, </a:t>
            </a:r>
            <a:r>
              <a:rPr lang="ru-RU" i="1" dirty="0">
                <a:solidFill>
                  <a:schemeClr val="tx1"/>
                </a:solidFill>
              </a:rPr>
              <a:t>  </a:t>
            </a:r>
            <a:r>
              <a:rPr lang="ru-RU" dirty="0">
                <a:solidFill>
                  <a:schemeClr val="tx1"/>
                </a:solidFill>
              </a:rPr>
              <a:t>Будем Родину любить.  (</a:t>
            </a:r>
            <a:r>
              <a:rPr lang="ru-RU" i="1" dirty="0">
                <a:solidFill>
                  <a:schemeClr val="tx1"/>
                </a:solidFill>
              </a:rPr>
              <a:t>Движения повторяются)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Сад и дом свой охранять,  (</a:t>
            </a:r>
            <a:r>
              <a:rPr lang="ru-RU" i="1" dirty="0">
                <a:solidFill>
                  <a:schemeClr val="tx1"/>
                </a:solidFill>
              </a:rPr>
              <a:t>Наклон вперёд, смотрим в «бинокль»)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мир мы защищать!  (</a:t>
            </a:r>
            <a:r>
              <a:rPr lang="ru-RU" i="1" dirty="0">
                <a:solidFill>
                  <a:schemeClr val="tx1"/>
                </a:solidFill>
              </a:rPr>
              <a:t>Шагают на месте)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91" y="1259378"/>
            <a:ext cx="5183909" cy="5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38546"/>
            <a:ext cx="8534400" cy="12330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Моряк - служит на море: на корабле;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11382"/>
            <a:ext cx="7620000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0836"/>
            <a:ext cx="8534400" cy="148243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Пограничник - охраняет границу;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1260765"/>
            <a:ext cx="7620000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4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5830334"/>
            <a:ext cx="7957848" cy="87526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Ребенок должен выбрать лишний головной убор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0"/>
            <a:ext cx="10981315" cy="5830334"/>
          </a:xfrm>
        </p:spPr>
      </p:pic>
    </p:spTree>
    <p:extLst>
      <p:ext uri="{BB962C8B-B14F-4D97-AF65-F5344CB8AC3E}">
        <p14:creationId xmlns:p14="http://schemas.microsoft.com/office/powerpoint/2010/main" val="2724111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42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Ребенок должен выбрать лишний головной убор.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5</cp:revision>
  <dcterms:created xsi:type="dcterms:W3CDTF">2020-04-29T13:44:05Z</dcterms:created>
  <dcterms:modified xsi:type="dcterms:W3CDTF">2020-04-30T00:26:08Z</dcterms:modified>
</cp:coreProperties>
</file>