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3CBF-2510-4DC7-89B8-0CE98D2196A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08FA-4018-49EC-BEF4-08FD887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3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3CBF-2510-4DC7-89B8-0CE98D2196A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08FA-4018-49EC-BEF4-08FD887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3CBF-2510-4DC7-89B8-0CE98D2196A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08FA-4018-49EC-BEF4-08FD887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0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3CBF-2510-4DC7-89B8-0CE98D2196A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08FA-4018-49EC-BEF4-08FD887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370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3CBF-2510-4DC7-89B8-0CE98D2196A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08FA-4018-49EC-BEF4-08FD887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513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3CBF-2510-4DC7-89B8-0CE98D2196A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08FA-4018-49EC-BEF4-08FD887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859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3CBF-2510-4DC7-89B8-0CE98D2196A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08FA-4018-49EC-BEF4-08FD887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504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3CBF-2510-4DC7-89B8-0CE98D2196A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08FA-4018-49EC-BEF4-08FD887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289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3CBF-2510-4DC7-89B8-0CE98D2196A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08FA-4018-49EC-BEF4-08FD887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17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3CBF-2510-4DC7-89B8-0CE98D2196A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08FA-4018-49EC-BEF4-08FD887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77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63CBF-2510-4DC7-89B8-0CE98D2196A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D08FA-4018-49EC-BEF4-08FD887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1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63CBF-2510-4DC7-89B8-0CE98D2196A9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D08FA-4018-49EC-BEF4-08FD88739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6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Художественно-эстетическое развитие. Конструирование.</a:t>
            </a:r>
            <a:br>
              <a:rPr lang="ru-RU" dirty="0" smtClean="0"/>
            </a:br>
            <a:r>
              <a:rPr lang="ru-RU" dirty="0" smtClean="0"/>
              <a:t>«Военная техника»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598" y="3039922"/>
            <a:ext cx="3141380" cy="33577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798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800" dirty="0" smtClean="0">
                <a:effectLst/>
                <a:latin typeface="Times New Roman, serif"/>
              </a:rPr>
              <a:t>Защитники Отечества — это воины, которые защищают свой народ, свою Родину.</a:t>
            </a: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r>
              <a:rPr lang="ru-RU" sz="1800" dirty="0" smtClean="0">
                <a:effectLst/>
                <a:latin typeface="Times New Roman, serif"/>
              </a:rPr>
              <a:t>У каждого народа, в каждой стране есть своя Армия.</a:t>
            </a:r>
            <a:r>
              <a:rPr lang="ru-RU" sz="1800" dirty="0" smtClean="0">
                <a:effectLst/>
              </a:rPr>
              <a:t/>
            </a:r>
            <a:br>
              <a:rPr lang="ru-RU" sz="1800" dirty="0" smtClean="0">
                <a:effectLst/>
              </a:rPr>
            </a:br>
            <a:endParaRPr lang="ru-RU" sz="1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5857161" cy="4822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131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400" dirty="0">
                <a:latin typeface="Times New Roman, serif"/>
              </a:rPr>
              <a:t>К</a:t>
            </a:r>
            <a:r>
              <a:rPr lang="ru-RU" sz="2400" dirty="0" smtClean="0">
                <a:effectLst/>
                <a:latin typeface="Times New Roman, serif"/>
              </a:rPr>
              <a:t>акая техника помогает нашим солдатам на службе?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  <a:latin typeface="Times New Roman, serif"/>
              </a:rPr>
              <a:t>(самолеты, танки, пушки, ракеты, вездеходы, корабли-это все военная техника.)</a:t>
            </a: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661603" cy="470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43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, serif"/>
              </a:rPr>
              <a:t>создать модели военной техники (самолет) из </a:t>
            </a:r>
            <a:r>
              <a:rPr lang="ru-RU" sz="2400" dirty="0" err="1" smtClean="0">
                <a:latin typeface="Times New Roman, serif"/>
              </a:rPr>
              <a:t>Лего</a:t>
            </a:r>
            <a:r>
              <a:rPr lang="ru-RU" sz="2400" dirty="0" smtClean="0">
                <a:latin typeface="Times New Roman, serif"/>
              </a:rPr>
              <a:t>- конструктора.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01" b="71487"/>
          <a:stretch/>
        </p:blipFill>
        <p:spPr bwMode="auto">
          <a:xfrm>
            <a:off x="2123728" y="1628800"/>
            <a:ext cx="493382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922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, serif"/>
              </a:rPr>
              <a:t>Рассмотрите внимательно схему, подумайте с чего вы начнете и как вы будете конструировать свою боевую технику.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96752"/>
            <a:ext cx="3826622" cy="54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711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35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Художественно-эстетическое развитие. Конструирование. «Военная техника»</vt:lpstr>
      <vt:lpstr>Защитники Отечества — это воины, которые защищают свой народ, свою Родину. У каждого народа, в каждой стране есть своя Армия. </vt:lpstr>
      <vt:lpstr>Какая техника помогает нашим солдатам на службе? (самолеты, танки, пушки, ракеты, вездеходы, корабли-это все военная техника.) </vt:lpstr>
      <vt:lpstr>создать модели военной техники (самолет) из Лего- конструктора. </vt:lpstr>
      <vt:lpstr>Рассмотрите внимательно схему, подумайте с чего вы начнете и как вы будете конструировать свою боевую технику.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Художественно-эстетическое развитие. Конструирование. «Военная техника»</dc:title>
  <dc:creator>МБДОУ №16</dc:creator>
  <cp:lastModifiedBy>МБДОУ №16</cp:lastModifiedBy>
  <cp:revision>2</cp:revision>
  <dcterms:created xsi:type="dcterms:W3CDTF">2020-04-23T13:44:12Z</dcterms:created>
  <dcterms:modified xsi:type="dcterms:W3CDTF">2020-04-23T14:05:10Z</dcterms:modified>
</cp:coreProperties>
</file>