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8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6EE4-5836-436B-863C-CD280A7980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2408-0068-4BE1-B689-CE070ABFDEA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31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6EE4-5836-436B-863C-CD280A7980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2408-0068-4BE1-B689-CE070ABF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6EE4-5836-436B-863C-CD280A7980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2408-0068-4BE1-B689-CE070ABF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92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6EE4-5836-436B-863C-CD280A7980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2408-0068-4BE1-B689-CE070ABFDEA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7275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6EE4-5836-436B-863C-CD280A7980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2408-0068-4BE1-B689-CE070ABF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824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6EE4-5836-436B-863C-CD280A7980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2408-0068-4BE1-B689-CE070ABFDEA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7618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6EE4-5836-436B-863C-CD280A7980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2408-0068-4BE1-B689-CE070ABF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581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6EE4-5836-436B-863C-CD280A7980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2408-0068-4BE1-B689-CE070ABF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45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6EE4-5836-436B-863C-CD280A7980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2408-0068-4BE1-B689-CE070ABF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7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6EE4-5836-436B-863C-CD280A7980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2408-0068-4BE1-B689-CE070ABF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8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6EE4-5836-436B-863C-CD280A7980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2408-0068-4BE1-B689-CE070ABF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6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6EE4-5836-436B-863C-CD280A7980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2408-0068-4BE1-B689-CE070ABF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5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6EE4-5836-436B-863C-CD280A7980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2408-0068-4BE1-B689-CE070ABF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2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6EE4-5836-436B-863C-CD280A7980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2408-0068-4BE1-B689-CE070ABF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2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6EE4-5836-436B-863C-CD280A7980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2408-0068-4BE1-B689-CE070ABF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46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6EE4-5836-436B-863C-CD280A7980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2408-0068-4BE1-B689-CE070ABF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6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6EE4-5836-436B-863C-CD280A7980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2408-0068-4BE1-B689-CE070ABF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4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41C6EE4-5836-436B-863C-CD280A7980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E92408-0068-4BE1-B689-CE070ABFD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340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2978727"/>
            <a:ext cx="8001000" cy="67887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249381"/>
            <a:ext cx="11272261" cy="1717963"/>
          </a:xfrm>
        </p:spPr>
        <p:txBody>
          <a:bodyPr/>
          <a:lstStyle/>
          <a:p>
            <a:pPr algn="ctr"/>
            <a:r>
              <a:rPr lang="ru-RU" sz="2800" dirty="0"/>
              <a:t>Художественно-эстетическое развитие (рисование</a:t>
            </a:r>
            <a:r>
              <a:rPr lang="ru-RU" sz="2800" dirty="0" smtClean="0"/>
              <a:t>)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 smtClean="0"/>
              <a:t>"Дом, в котором ты живешь</a:t>
            </a:r>
            <a:r>
              <a:rPr lang="ru-RU" sz="2800" dirty="0"/>
              <a:t>"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34" y="1340104"/>
            <a:ext cx="9282493" cy="539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2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913961"/>
          </a:xfrm>
        </p:spPr>
      </p:pic>
    </p:spTree>
    <p:extLst>
      <p:ext uri="{BB962C8B-B14F-4D97-AF65-F5344CB8AC3E}">
        <p14:creationId xmlns:p14="http://schemas.microsoft.com/office/powerpoint/2010/main" val="141271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393" y="185980"/>
            <a:ext cx="9958851" cy="2927566"/>
          </a:xfrm>
        </p:spPr>
        <p:txBody>
          <a:bodyPr>
            <a:no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с ребенком  дома.</a:t>
            </a:r>
            <a:r>
              <a:rPr lang="ru-RU" sz="20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cap="none" dirty="0" smtClean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Чем </a:t>
            </a:r>
            <a:r>
              <a:rPr lang="ru-RU" sz="20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они похоже и чем отличаются (У них есть крыша, стены, окна, двери. А разные они по цвету, по высоте)</a:t>
            </a:r>
            <a:br>
              <a:rPr lang="ru-RU" sz="20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чего делают дома? (Из дерева, кирпича)</a:t>
            </a:r>
            <a:br>
              <a:rPr lang="ru-RU" sz="20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дом сделан из дерева? То он. (деревянный)</a:t>
            </a:r>
            <a:br>
              <a:rPr lang="ru-RU" sz="20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кирпича. (кирпичный). А как вы понимаете эти названия: одноэтажный дом, многоэтажный дом? (дом состоит из 1 этажа, и многоэтажный состоит из 2и более этажей)</a:t>
            </a:r>
            <a:br>
              <a:rPr lang="ru-RU" sz="20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каких домах живете вы? (ответ ребенка)</a:t>
            </a:r>
            <a:br>
              <a:rPr lang="ru-RU" sz="20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3"/>
          <a:stretch/>
        </p:blipFill>
        <p:spPr bwMode="auto">
          <a:xfrm>
            <a:off x="0" y="3113546"/>
            <a:ext cx="6512743" cy="3148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90" y="2971154"/>
            <a:ext cx="4585901" cy="3432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2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47974"/>
            <a:ext cx="8534400" cy="7284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поиграем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469" y="1069383"/>
            <a:ext cx="4888286" cy="55638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400" b="1" dirty="0" smtClean="0">
                <a:solidFill>
                  <a:schemeClr val="bg1"/>
                </a:solidFill>
              </a:rPr>
              <a:t>Мы по </a:t>
            </a:r>
            <a:r>
              <a:rPr lang="ru-RU" sz="2400" b="1" dirty="0">
                <a:solidFill>
                  <a:schemeClr val="bg1"/>
                </a:solidFill>
              </a:rPr>
              <a:t>городу идем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Звонко песню мы поем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ля-ля-ля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Мы по улице шагаем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Ноги </a:t>
            </a:r>
            <a:r>
              <a:rPr lang="ru-RU" sz="2400" b="1" dirty="0">
                <a:solidFill>
                  <a:schemeClr val="bg1"/>
                </a:solidFill>
              </a:rPr>
              <a:t>ровно поднимаем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Делай шаг- раз, два, взмахи руками - три, четыре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Повернулась голова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Руке вверх и ноги шире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Прыгнем вместе высоко и побегаем легко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ru-RU" sz="2400" b="1" dirty="0">
                <a:solidFill>
                  <a:schemeClr val="bg1"/>
                </a:solidFill>
              </a:rPr>
              <a:t>движение в соответствии с текстом)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71" y="1740472"/>
            <a:ext cx="7046563" cy="476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06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8654" y="588936"/>
            <a:ext cx="8079957" cy="7594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Предложите ребенку нарисовать свой дом 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32" y="1277092"/>
            <a:ext cx="8610951" cy="530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7880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</TotalTime>
  <Words>101</Words>
  <Application>Microsoft Office PowerPoint</Application>
  <PresentationFormat>Произвольный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Сектор</vt:lpstr>
      <vt:lpstr>Презентация PowerPoint</vt:lpstr>
      <vt:lpstr>Презентация PowerPoint</vt:lpstr>
      <vt:lpstr>Рассмотрите с ребенком  дома. Чем они похоже и чем отличаются (У них есть крыша, стены, окна, двери. А разные они по цвету, по высоте) Из чего делают дома? (Из дерева, кирпича) Если дом сделан из дерева? То он. (деревянный) Из кирпича. (кирпичный). А как вы понимаете эти названия: одноэтажный дом, многоэтажный дом? (дом состоит из 1 этажа, и многоэтажный состоит из 2и более этажей) В каких домах живете вы? (ответ ребенка) </vt:lpstr>
      <vt:lpstr>поиграем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МБДОУ №16</cp:lastModifiedBy>
  <cp:revision>6</cp:revision>
  <dcterms:created xsi:type="dcterms:W3CDTF">2020-04-19T02:38:50Z</dcterms:created>
  <dcterms:modified xsi:type="dcterms:W3CDTF">2020-04-20T01:48:39Z</dcterms:modified>
</cp:coreProperties>
</file>