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135C-3A99-430B-9083-44CCEE21A2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B318-7C51-4281-811B-012A6CD9285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47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135C-3A99-430B-9083-44CCEE21A2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B318-7C51-4281-811B-012A6CD92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3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135C-3A99-430B-9083-44CCEE21A2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B318-7C51-4281-811B-012A6CD92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16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135C-3A99-430B-9083-44CCEE21A2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B318-7C51-4281-811B-012A6CD9285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735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135C-3A99-430B-9083-44CCEE21A2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B318-7C51-4281-811B-012A6CD92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96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135C-3A99-430B-9083-44CCEE21A2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B318-7C51-4281-811B-012A6CD928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391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135C-3A99-430B-9083-44CCEE21A2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B318-7C51-4281-811B-012A6CD92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12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135C-3A99-430B-9083-44CCEE21A2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B318-7C51-4281-811B-012A6CD92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44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135C-3A99-430B-9083-44CCEE21A2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B318-7C51-4281-811B-012A6CD92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2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135C-3A99-430B-9083-44CCEE21A2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B318-7C51-4281-811B-012A6CD92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5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135C-3A99-430B-9083-44CCEE21A2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B318-7C51-4281-811B-012A6CD92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5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135C-3A99-430B-9083-44CCEE21A2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B318-7C51-4281-811B-012A6CD92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23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135C-3A99-430B-9083-44CCEE21A2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B318-7C51-4281-811B-012A6CD92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3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135C-3A99-430B-9083-44CCEE21A2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B318-7C51-4281-811B-012A6CD92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7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135C-3A99-430B-9083-44CCEE21A2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B318-7C51-4281-811B-012A6CD92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6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135C-3A99-430B-9083-44CCEE21A2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B318-7C51-4281-811B-012A6CD92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5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135C-3A99-430B-9083-44CCEE21A2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B318-7C51-4281-811B-012A6CD92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9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EC135C-3A99-430B-9083-44CCEE21A286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FDB318-7C51-4281-811B-012A6CD92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98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5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79111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0602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7164"/>
          </a:xfrm>
        </p:spPr>
      </p:pic>
    </p:spTree>
    <p:extLst>
      <p:ext uri="{BB962C8B-B14F-4D97-AF65-F5344CB8AC3E}">
        <p14:creationId xmlns:p14="http://schemas.microsoft.com/office/powerpoint/2010/main" val="356065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9801789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3</cp:revision>
  <dcterms:created xsi:type="dcterms:W3CDTF">2020-04-19T04:01:02Z</dcterms:created>
  <dcterms:modified xsi:type="dcterms:W3CDTF">2020-04-19T04:21:48Z</dcterms:modified>
</cp:coreProperties>
</file>