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8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579-A10A-48DB-9488-62A78649744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CE6A-EF37-426F-A831-113968D0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3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579-A10A-48DB-9488-62A78649744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CE6A-EF37-426F-A831-113968D0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7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579-A10A-48DB-9488-62A78649744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CE6A-EF37-426F-A831-113968D0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7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579-A10A-48DB-9488-62A78649744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CE6A-EF37-426F-A831-113968D0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579-A10A-48DB-9488-62A78649744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CE6A-EF37-426F-A831-113968D0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36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579-A10A-48DB-9488-62A78649744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CE6A-EF37-426F-A831-113968D0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579-A10A-48DB-9488-62A78649744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CE6A-EF37-426F-A831-113968D0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9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579-A10A-48DB-9488-62A78649744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CE6A-EF37-426F-A831-113968D0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0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579-A10A-48DB-9488-62A78649744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CE6A-EF37-426F-A831-113968D0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6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579-A10A-48DB-9488-62A78649744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CE6A-EF37-426F-A831-113968D0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0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579-A10A-48DB-9488-62A78649744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CE6A-EF37-426F-A831-113968D0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4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B1579-A10A-48DB-9488-62A78649744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9CE6A-EF37-426F-A831-113968D0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8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5052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Показывая сигналы светофора, выполнять определенные упражнения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9" y="1996107"/>
            <a:ext cx="308129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39" y="2241389"/>
            <a:ext cx="65595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66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2" y="121515"/>
            <a:ext cx="11864784" cy="6736485"/>
          </a:xfrm>
        </p:spPr>
      </p:pic>
      <p:pic>
        <p:nvPicPr>
          <p:cNvPr id="5" name="Солнышко и дождик — музыкальная игр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3124199"/>
            <a:ext cx="997527" cy="92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8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</Words>
  <Application>Microsoft Office PowerPoint</Application>
  <PresentationFormat>Произвольный</PresentationFormat>
  <Paragraphs>1</Paragraphs>
  <Slides>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Показывая сигналы светофора, выполнять определенные упражнения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МБДОУ №16</cp:lastModifiedBy>
  <cp:revision>3</cp:revision>
  <dcterms:created xsi:type="dcterms:W3CDTF">2020-04-18T12:55:31Z</dcterms:created>
  <dcterms:modified xsi:type="dcterms:W3CDTF">2020-04-19T23:37:19Z</dcterms:modified>
</cp:coreProperties>
</file>