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1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22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03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74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6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732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399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09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3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22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4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48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60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01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5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8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D4CB5A-8087-463A-BA1F-43ADB6B935C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8E982C-6B4C-43E2-845E-C431D38AC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606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382" y="124691"/>
            <a:ext cx="11845636" cy="1246909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Художественно-эстетическое </a:t>
            </a:r>
            <a:r>
              <a:rPr lang="ru-RU" sz="2400" dirty="0" smtClean="0">
                <a:solidFill>
                  <a:schemeClr val="tx1"/>
                </a:solidFill>
              </a:rPr>
              <a:t>развитие (аппликация)«Моя </a:t>
            </a:r>
            <a:r>
              <a:rPr lang="ru-RU" sz="2400" dirty="0">
                <a:solidFill>
                  <a:schemeClr val="tx1"/>
                </a:solidFill>
              </a:rPr>
              <a:t>семья»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81" y="692726"/>
            <a:ext cx="9641237" cy="616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4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-138544"/>
            <a:ext cx="11914909" cy="2743199"/>
          </a:xfrm>
        </p:spPr>
        <p:txBody>
          <a:bodyPr/>
          <a:lstStyle/>
          <a:p>
            <a:r>
              <a:rPr lang="ru-RU" u="sng" dirty="0"/>
              <a:t>Оборудование и материалы</a:t>
            </a:r>
            <a:r>
              <a:rPr lang="ru-RU" dirty="0"/>
              <a:t>: рисунок с изображением </a:t>
            </a:r>
            <a:r>
              <a:rPr lang="ru-RU" b="1" dirty="0"/>
              <a:t>семьи</a:t>
            </a:r>
            <a:r>
              <a:rPr lang="ru-RU" dirty="0"/>
              <a:t>; образец </a:t>
            </a:r>
            <a:r>
              <a:rPr lang="ru-RU" b="1" dirty="0"/>
              <a:t>аппликации</a:t>
            </a:r>
            <a:r>
              <a:rPr lang="ru-RU" dirty="0"/>
              <a:t>; бумажные заготовки геометрических фигур </a:t>
            </a:r>
            <a:r>
              <a:rPr lang="ru-RU" i="1" dirty="0"/>
              <a:t>(круг, прямоугольник, треугольник)</a:t>
            </a:r>
            <a:r>
              <a:rPr lang="ru-RU" dirty="0"/>
              <a:t>; ножницы; цветной картон для основы; клей ПВА; кисточки; подставки для кисточки; салфетки; цветные карандаши.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520" y="1925782"/>
            <a:ext cx="8331480" cy="49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1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267699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7" y="-1"/>
            <a:ext cx="7232073" cy="6814945"/>
          </a:xfrm>
        </p:spPr>
      </p:pic>
    </p:spTree>
    <p:extLst>
      <p:ext uri="{BB962C8B-B14F-4D97-AF65-F5344CB8AC3E}">
        <p14:creationId xmlns:p14="http://schemas.microsoft.com/office/powerpoint/2010/main" val="199594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5" y="1477328"/>
            <a:ext cx="9961419" cy="5380672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1471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Д</a:t>
            </a:r>
            <a:r>
              <a:rPr lang="ru-RU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ополняя </a:t>
            </a:r>
            <a:r>
              <a:rPr lang="ru-RU" b="1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аппликацию</a:t>
            </a:r>
            <a:r>
              <a:rPr lang="ru-RU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 с помощью цветных карандашей деталями </a:t>
            </a:r>
            <a:r>
              <a:rPr lang="ru-RU" b="0" i="1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(глаза, нос, рот, волосы, усы, борода и т. д.)</a:t>
            </a:r>
            <a:r>
              <a:rPr lang="ru-RU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Рефлексивно-корригирующий момент. Что понравилось сегодня делать? Что было самым интересным? Что было самым трудным? Фото отчёт аппликации.</a:t>
            </a:r>
            <a:endParaRPr lang="ru-RU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3991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16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3</cp:revision>
  <dcterms:created xsi:type="dcterms:W3CDTF">2020-05-04T14:33:13Z</dcterms:created>
  <dcterms:modified xsi:type="dcterms:W3CDTF">2020-05-04T14:55:50Z</dcterms:modified>
</cp:coreProperties>
</file>