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5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4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0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8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8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9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2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2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20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3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438E-A8A3-4AB3-82D8-DBC59B88E9E0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79D5-65A3-40CE-8F2D-7D7662F6B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6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30" y="0"/>
            <a:ext cx="12308129" cy="6893142"/>
          </a:xfrm>
        </p:spPr>
      </p:pic>
    </p:spTree>
    <p:extLst>
      <p:ext uri="{BB962C8B-B14F-4D97-AF65-F5344CB8AC3E}">
        <p14:creationId xmlns:p14="http://schemas.microsoft.com/office/powerpoint/2010/main" val="259240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88334"/>
          </a:xfrm>
        </p:spPr>
      </p:pic>
    </p:spTree>
    <p:extLst>
      <p:ext uri="{BB962C8B-B14F-4D97-AF65-F5344CB8AC3E}">
        <p14:creationId xmlns:p14="http://schemas.microsoft.com/office/powerpoint/2010/main" val="3961490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</cp:revision>
  <dcterms:created xsi:type="dcterms:W3CDTF">2020-05-18T02:24:24Z</dcterms:created>
  <dcterms:modified xsi:type="dcterms:W3CDTF">2020-05-18T02:29:35Z</dcterms:modified>
</cp:coreProperties>
</file>