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1" d="100"/>
          <a:sy n="61" d="100"/>
        </p:scale>
        <p:origin x="-84" y="-2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551C8-922A-4712-A1E8-3AF3CB93F463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6D15D-8FCB-4992-8F7B-F3706C4FD404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99205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551C8-922A-4712-A1E8-3AF3CB93F463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6D15D-8FCB-4992-8F7B-F3706C4FD4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55917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551C8-922A-4712-A1E8-3AF3CB93F463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6D15D-8FCB-4992-8F7B-F3706C4FD4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34119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551C8-922A-4712-A1E8-3AF3CB93F463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6D15D-8FCB-4992-8F7B-F3706C4FD404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277978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551C8-922A-4712-A1E8-3AF3CB93F463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6D15D-8FCB-4992-8F7B-F3706C4FD4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18468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551C8-922A-4712-A1E8-3AF3CB93F463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6D15D-8FCB-4992-8F7B-F3706C4FD404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7451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551C8-922A-4712-A1E8-3AF3CB93F463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6D15D-8FCB-4992-8F7B-F3706C4FD4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82535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551C8-922A-4712-A1E8-3AF3CB93F463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6D15D-8FCB-4992-8F7B-F3706C4FD4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41199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551C8-922A-4712-A1E8-3AF3CB93F463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6D15D-8FCB-4992-8F7B-F3706C4FD4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279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551C8-922A-4712-A1E8-3AF3CB93F463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6D15D-8FCB-4992-8F7B-F3706C4FD4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1709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551C8-922A-4712-A1E8-3AF3CB93F463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6D15D-8FCB-4992-8F7B-F3706C4FD4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00489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551C8-922A-4712-A1E8-3AF3CB93F463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6D15D-8FCB-4992-8F7B-F3706C4FD4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56636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551C8-922A-4712-A1E8-3AF3CB93F463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6D15D-8FCB-4992-8F7B-F3706C4FD4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5527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551C8-922A-4712-A1E8-3AF3CB93F463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6D15D-8FCB-4992-8F7B-F3706C4FD4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55549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551C8-922A-4712-A1E8-3AF3CB93F463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6D15D-8FCB-4992-8F7B-F3706C4FD4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73573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551C8-922A-4712-A1E8-3AF3CB93F463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6D15D-8FCB-4992-8F7B-F3706C4FD4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2636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551C8-922A-4712-A1E8-3AF3CB93F463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6D15D-8FCB-4992-8F7B-F3706C4FD4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8112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56551C8-922A-4712-A1E8-3AF3CB93F463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C556D15D-8FCB-4992-8F7B-F3706C4FD4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103459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4211" y="138545"/>
            <a:ext cx="10981315" cy="2036619"/>
          </a:xfrm>
        </p:spPr>
        <p:txBody>
          <a:bodyPr>
            <a:normAutofit fontScale="90000"/>
          </a:bodyPr>
          <a:lstStyle/>
          <a:p>
            <a:r>
              <a:rPr lang="ru-RU" dirty="0"/>
              <a:t> </a:t>
            </a:r>
            <a:r>
              <a:rPr lang="ru-RU" sz="4000" dirty="0" smtClean="0">
                <a:solidFill>
                  <a:srgbClr val="FF0000"/>
                </a:solidFill>
              </a:rPr>
              <a:t>Художественно-эстетическое развитие.</a:t>
            </a:r>
            <a:br>
              <a:rPr lang="ru-RU" sz="4000" dirty="0" smtClean="0">
                <a:solidFill>
                  <a:srgbClr val="FF0000"/>
                </a:solidFill>
              </a:rPr>
            </a:br>
            <a:r>
              <a:rPr lang="ru-RU" sz="4000" dirty="0" smtClean="0">
                <a:solidFill>
                  <a:srgbClr val="FF0000"/>
                </a:solidFill>
              </a:rPr>
              <a:t>рисование </a:t>
            </a:r>
            <a:r>
              <a:rPr lang="ru-RU" sz="4000" dirty="0" smtClean="0">
                <a:solidFill>
                  <a:srgbClr val="FF0000"/>
                </a:solidFill>
              </a:rPr>
              <a:t>на </a:t>
            </a:r>
            <a:r>
              <a:rPr lang="ru-RU" sz="4000" dirty="0">
                <a:solidFill>
                  <a:srgbClr val="FF0000"/>
                </a:solidFill>
              </a:rPr>
              <a:t>тему: «Овощи»</a:t>
            </a:r>
            <a:br>
              <a:rPr lang="ru-RU" sz="4000" dirty="0">
                <a:solidFill>
                  <a:srgbClr val="FF0000"/>
                </a:solidFill>
              </a:rPr>
            </a:b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5376" y="1537855"/>
            <a:ext cx="7523438" cy="5320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5368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8655" y="0"/>
            <a:ext cx="11873345" cy="2673927"/>
          </a:xfrm>
        </p:spPr>
        <p:txBody>
          <a:bodyPr>
            <a:normAutofit/>
          </a:bodyPr>
          <a:lstStyle/>
          <a:p>
            <a:r>
              <a:rPr lang="ru-RU" b="1" dirty="0" smtClean="0"/>
              <a:t>Материалы </a:t>
            </a:r>
            <a:r>
              <a:rPr lang="ru-RU" b="1" dirty="0"/>
              <a:t>и оборудование: </a:t>
            </a:r>
            <a:r>
              <a:rPr lang="ru-RU" dirty="0" smtClean="0"/>
              <a:t>картинки</a:t>
            </a:r>
            <a:r>
              <a:rPr lang="ru-RU" b="1" dirty="0" smtClean="0"/>
              <a:t> </a:t>
            </a:r>
            <a:r>
              <a:rPr lang="ru-RU" dirty="0" smtClean="0"/>
              <a:t>овощей </a:t>
            </a:r>
            <a:r>
              <a:rPr lang="ru-RU" dirty="0"/>
              <a:t>(кабачок,</a:t>
            </a:r>
          </a:p>
          <a:p>
            <a:r>
              <a:rPr lang="ru-RU" dirty="0"/>
              <a:t>морковка, огурец, помидор, капуста), корзинка, набор муляжей овощей,</a:t>
            </a:r>
          </a:p>
          <a:p>
            <a:r>
              <a:rPr lang="ru-RU" dirty="0" smtClean="0"/>
              <a:t>гуашевые</a:t>
            </a:r>
            <a:endParaRPr lang="ru-RU" dirty="0"/>
          </a:p>
          <a:p>
            <a:r>
              <a:rPr lang="ru-RU" dirty="0"/>
              <a:t>краски: красного, зелёного, коричневого, синего, жёлтого, </a:t>
            </a:r>
            <a:r>
              <a:rPr lang="ru-RU" dirty="0" smtClean="0"/>
              <a:t>оранжевых цветов</a:t>
            </a:r>
            <a:r>
              <a:rPr lang="ru-RU" dirty="0"/>
              <a:t>, половина альбомного </a:t>
            </a:r>
            <a:r>
              <a:rPr lang="ru-RU" dirty="0" smtClean="0"/>
              <a:t>листа</a:t>
            </a:r>
            <a:endParaRPr lang="ru-RU" dirty="0"/>
          </a:p>
          <a:p>
            <a:r>
              <a:rPr lang="ru-RU" dirty="0" smtClean="0"/>
              <a:t>и </a:t>
            </a:r>
            <a:r>
              <a:rPr lang="ru-RU" dirty="0"/>
              <a:t>кисточек, стаканчики с водой, влажные салфетки.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8612" y="1359535"/>
            <a:ext cx="2842477" cy="278562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3485" y="2342466"/>
            <a:ext cx="3345219" cy="224322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8904" y="4082020"/>
            <a:ext cx="3785496" cy="283912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4775" y="4585693"/>
            <a:ext cx="3301104" cy="249225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4800"/>
            <a:ext cx="36576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9473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13960"/>
          </a:xfrm>
        </p:spPr>
      </p:pic>
    </p:spTree>
    <p:extLst>
      <p:ext uri="{BB962C8B-B14F-4D97-AF65-F5344CB8AC3E}">
        <p14:creationId xmlns:p14="http://schemas.microsoft.com/office/powerpoint/2010/main" val="35690865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8451273" cy="6968836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С</a:t>
            </a:r>
            <a:r>
              <a:rPr lang="ru-RU" b="1" dirty="0" smtClean="0">
                <a:solidFill>
                  <a:srgbClr val="FF0000"/>
                </a:solidFill>
              </a:rPr>
              <a:t>тихи </a:t>
            </a:r>
            <a:r>
              <a:rPr lang="ru-RU" b="1" dirty="0">
                <a:solidFill>
                  <a:srgbClr val="FF0000"/>
                </a:solidFill>
              </a:rPr>
              <a:t>про </a:t>
            </a:r>
            <a:r>
              <a:rPr lang="ru-RU" b="1" dirty="0" smtClean="0">
                <a:solidFill>
                  <a:srgbClr val="FF0000"/>
                </a:solidFill>
              </a:rPr>
              <a:t>овощи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Кто </a:t>
            </a:r>
            <a:r>
              <a:rPr lang="ru-RU" b="1" dirty="0">
                <a:solidFill>
                  <a:srgbClr val="FF0000"/>
                </a:solidFill>
              </a:rPr>
              <a:t>лежит такой пузатый</a:t>
            </a:r>
          </a:p>
          <a:p>
            <a:r>
              <a:rPr lang="ru-RU" b="1" dirty="0">
                <a:solidFill>
                  <a:srgbClr val="FF0000"/>
                </a:solidFill>
              </a:rPr>
              <a:t>Ив рубашке полосатой?</a:t>
            </a:r>
          </a:p>
          <a:p>
            <a:r>
              <a:rPr lang="ru-RU" b="1" dirty="0">
                <a:solidFill>
                  <a:srgbClr val="FF0000"/>
                </a:solidFill>
              </a:rPr>
              <a:t>Это вам не пустячок,</a:t>
            </a:r>
          </a:p>
          <a:p>
            <a:r>
              <a:rPr lang="ru-RU" b="1" dirty="0">
                <a:solidFill>
                  <a:srgbClr val="FF0000"/>
                </a:solidFill>
              </a:rPr>
              <a:t>Это чудо – кабачок!</a:t>
            </a:r>
          </a:p>
          <a:p>
            <a:r>
              <a:rPr lang="ru-RU" b="1" dirty="0">
                <a:solidFill>
                  <a:srgbClr val="FF0000"/>
                </a:solidFill>
              </a:rPr>
              <a:t>Как у бабушки на грядке,</a:t>
            </a:r>
          </a:p>
          <a:p>
            <a:r>
              <a:rPr lang="ru-RU" b="1" dirty="0">
                <a:solidFill>
                  <a:srgbClr val="FF0000"/>
                </a:solidFill>
              </a:rPr>
              <a:t>Вырос овощ очень сладкий,</a:t>
            </a:r>
          </a:p>
          <a:p>
            <a:r>
              <a:rPr lang="ru-RU" b="1" dirty="0">
                <a:solidFill>
                  <a:srgbClr val="FF0000"/>
                </a:solidFill>
              </a:rPr>
              <a:t>Проведём мы тренировку</a:t>
            </a:r>
          </a:p>
          <a:p>
            <a:r>
              <a:rPr lang="ru-RU" b="1" dirty="0">
                <a:solidFill>
                  <a:srgbClr val="FF0000"/>
                </a:solidFill>
              </a:rPr>
              <a:t>– Кто быстрей сгрызёт морковку.</a:t>
            </a:r>
          </a:p>
          <a:p>
            <a:r>
              <a:rPr lang="ru-RU" b="1" dirty="0">
                <a:solidFill>
                  <a:srgbClr val="FF0000"/>
                </a:solidFill>
              </a:rPr>
              <a:t>Я длинный и зелёный</a:t>
            </a:r>
          </a:p>
          <a:p>
            <a:r>
              <a:rPr lang="ru-RU" b="1" dirty="0">
                <a:solidFill>
                  <a:srgbClr val="FF0000"/>
                </a:solidFill>
              </a:rPr>
              <a:t>То свежий, то солёный,</a:t>
            </a:r>
          </a:p>
          <a:p>
            <a:r>
              <a:rPr lang="ru-RU" b="1" dirty="0">
                <a:solidFill>
                  <a:srgbClr val="FF0000"/>
                </a:solidFill>
              </a:rPr>
              <a:t>Расту я в огороде,</a:t>
            </a:r>
          </a:p>
          <a:p>
            <a:r>
              <a:rPr lang="ru-RU" b="1" dirty="0">
                <a:solidFill>
                  <a:srgbClr val="FF0000"/>
                </a:solidFill>
              </a:rPr>
              <a:t>Вот такой я молодец,</a:t>
            </a:r>
          </a:p>
          <a:p>
            <a:r>
              <a:rPr lang="ru-RU" b="1" dirty="0">
                <a:solidFill>
                  <a:srgbClr val="FF0000"/>
                </a:solidFill>
              </a:rPr>
              <a:t>Называюсь огурец.</a:t>
            </a:r>
          </a:p>
          <a:p>
            <a:r>
              <a:rPr lang="ru-RU" b="1" dirty="0">
                <a:solidFill>
                  <a:srgbClr val="FF0000"/>
                </a:solidFill>
              </a:rPr>
              <a:t>Почему меня сорвали</a:t>
            </a:r>
          </a:p>
          <a:p>
            <a:r>
              <a:rPr lang="ru-RU" b="1" dirty="0">
                <a:solidFill>
                  <a:srgbClr val="FF0000"/>
                </a:solidFill>
              </a:rPr>
              <a:t>И томатом обозвали?</a:t>
            </a:r>
          </a:p>
          <a:p>
            <a:r>
              <a:rPr lang="ru-RU" b="1" dirty="0">
                <a:solidFill>
                  <a:srgbClr val="FF0000"/>
                </a:solidFill>
              </a:rPr>
              <a:t>Что за шутки, что за вздор?</a:t>
            </a:r>
          </a:p>
          <a:p>
            <a:r>
              <a:rPr lang="ru-RU" b="1" dirty="0">
                <a:solidFill>
                  <a:srgbClr val="FF0000"/>
                </a:solidFill>
              </a:rPr>
              <a:t>Я – весёлый помидор!</a:t>
            </a:r>
          </a:p>
          <a:p>
            <a:r>
              <a:rPr lang="ru-RU" b="1" dirty="0">
                <a:solidFill>
                  <a:srgbClr val="FF0000"/>
                </a:solidFill>
              </a:rPr>
              <a:t>Глянь, капуста в огороде</a:t>
            </a:r>
          </a:p>
          <a:p>
            <a:r>
              <a:rPr lang="ru-RU" b="1" dirty="0">
                <a:solidFill>
                  <a:srgbClr val="FF0000"/>
                </a:solidFill>
              </a:rPr>
              <a:t>Разодета вся по моде!</a:t>
            </a:r>
          </a:p>
          <a:p>
            <a:r>
              <a:rPr lang="ru-RU" b="1" dirty="0">
                <a:solidFill>
                  <a:srgbClr val="FF0000"/>
                </a:solidFill>
              </a:rPr>
              <a:t>Сто нарядов – это слишком!</a:t>
            </a:r>
          </a:p>
          <a:p>
            <a:r>
              <a:rPr lang="ru-RU" b="1" dirty="0">
                <a:solidFill>
                  <a:srgbClr val="FF0000"/>
                </a:solidFill>
              </a:rPr>
              <a:t>Под листами – кочерыжка!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5882" y="0"/>
            <a:ext cx="86061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8373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239491"/>
            <a:ext cx="4657182" cy="1754908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Нарисовать с ребенком рисунок овощей.</a:t>
            </a:r>
            <a:endParaRPr lang="ru-RU" sz="2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5708073" cy="415825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483" y="3006436"/>
            <a:ext cx="5429517" cy="3851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979137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537D0B"/>
      </a:dk2>
      <a:lt2>
        <a:srgbClr val="A9E257"/>
      </a:lt2>
      <a:accent1>
        <a:srgbClr val="38540A"/>
      </a:accent1>
      <a:accent2>
        <a:srgbClr val="31A274"/>
      </a:accent2>
      <a:accent3>
        <a:srgbClr val="236073"/>
      </a:accent3>
      <a:accent4>
        <a:srgbClr val="6C4D90"/>
      </a:accent4>
      <a:accent5>
        <a:srgbClr val="983C27"/>
      </a:accent5>
      <a:accent6>
        <a:srgbClr val="CD811F"/>
      </a:accent6>
      <a:hlink>
        <a:srgbClr val="293F06"/>
      </a:hlink>
      <a:folHlink>
        <a:srgbClr val="68883A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lice" id="{0507925B-6AC9-4358-8E18-C330545D08F8}" vid="{19759155-7935-4C61-A06C-C04380D1B16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22</TotalTime>
  <Words>46</Words>
  <Application>Microsoft Office PowerPoint</Application>
  <PresentationFormat>Произвольный</PresentationFormat>
  <Paragraphs>29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Сектор</vt:lpstr>
      <vt:lpstr> Художественно-эстетическое развитие. рисование на тему: «Овощи» </vt:lpstr>
      <vt:lpstr>Презентация PowerPoint</vt:lpstr>
      <vt:lpstr>Презентация PowerPoint</vt:lpstr>
      <vt:lpstr>Презентация PowerPoint</vt:lpstr>
      <vt:lpstr>Нарисовать с ребенком рисунок овощей.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</dc:creator>
  <cp:lastModifiedBy>МБДОУ №16</cp:lastModifiedBy>
  <cp:revision>4</cp:revision>
  <dcterms:created xsi:type="dcterms:W3CDTF">2020-05-18T01:54:40Z</dcterms:created>
  <dcterms:modified xsi:type="dcterms:W3CDTF">2020-05-22T08:58:40Z</dcterms:modified>
</cp:coreProperties>
</file>