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5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1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3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0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1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42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3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3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4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1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8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4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5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F9B13B-83AF-496D-9E52-8E0E28DE651C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EDE3BF-43A1-4CBA-97EA-57D02A2FA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8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73" y="-1717963"/>
            <a:ext cx="11693235" cy="364374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рисование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</a:t>
            </a:r>
            <a:r>
              <a:rPr lang="ru-RU" sz="2800" dirty="0"/>
              <a:t>Во саду ли, в огороде»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3" y="1191491"/>
            <a:ext cx="8160326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-152399"/>
            <a:ext cx="11887200" cy="2701636"/>
          </a:xfrm>
        </p:spPr>
        <p:txBody>
          <a:bodyPr/>
          <a:lstStyle/>
          <a:p>
            <a:r>
              <a:rPr lang="ru-RU" b="1" dirty="0"/>
              <a:t>Зрительный ряд:</a:t>
            </a:r>
            <a:r>
              <a:rPr lang="ru-RU" dirty="0"/>
              <a:t> зайка, картинки </a:t>
            </a:r>
            <a:endParaRPr lang="ru-RU" dirty="0" smtClean="0"/>
          </a:p>
          <a:p>
            <a:r>
              <a:rPr lang="ru-RU" b="1" dirty="0" smtClean="0"/>
              <a:t>Литературный </a:t>
            </a:r>
            <a:r>
              <a:rPr lang="ru-RU" b="1" dirty="0"/>
              <a:t>ряд</a:t>
            </a:r>
            <a:r>
              <a:rPr lang="ru-RU" dirty="0"/>
              <a:t>: загадки об овощах. Пальчиковые игры.</a:t>
            </a:r>
          </a:p>
          <a:p>
            <a:r>
              <a:rPr lang="ru-RU" b="1" dirty="0"/>
              <a:t>Материал</a:t>
            </a:r>
            <a:r>
              <a:rPr lang="ru-RU" dirty="0"/>
              <a:t>: силуэт банки, зеленая гуашь, кисти </a:t>
            </a:r>
            <a:r>
              <a:rPr lang="ru-RU" dirty="0" smtClean="0"/>
              <a:t>, </a:t>
            </a:r>
            <a:r>
              <a:rPr lang="ru-RU" dirty="0"/>
              <a:t>банки с водой, салфетки.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7" y="2213062"/>
            <a:ext cx="5084618" cy="4548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299299"/>
            <a:ext cx="4088748" cy="46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4" y="2521527"/>
            <a:ext cx="6761018" cy="177954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Пальчиковые игры: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Жили-были зайчики на лесной опушке 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(сложили ручки у груди – «зайчики»)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Жили-были зайчики в маленькой избушке 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(сложили ручки над головой «домиком»)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Мыли зайки ушки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(потрогали ушки руками)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Мыли зайки лапочки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(погладили ручки)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Умывались зайчики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(делаем «</a:t>
            </a:r>
            <a:r>
              <a:rPr lang="ru-RU" sz="1600" dirty="0" err="1">
                <a:solidFill>
                  <a:schemeClr val="tx1"/>
                </a:solidFill>
              </a:rPr>
              <a:t>умывательные</a:t>
            </a:r>
            <a:r>
              <a:rPr lang="ru-RU" sz="1600" dirty="0">
                <a:solidFill>
                  <a:schemeClr val="tx1"/>
                </a:solidFill>
              </a:rPr>
              <a:t>» движения)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Одевали тапочки 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(подняли носочки от пола).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Сел зайчонок на окошко</a:t>
            </a:r>
          </a:p>
          <a:p>
            <a:r>
              <a:rPr lang="ru-RU" sz="1600" dirty="0">
                <a:solidFill>
                  <a:schemeClr val="tx1"/>
                </a:solidFill>
              </a:rPr>
              <a:t>(разжимается кулачок),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Поцарапался немножко</a:t>
            </a:r>
          </a:p>
          <a:p>
            <a:r>
              <a:rPr lang="ru-RU" sz="1600" dirty="0">
                <a:solidFill>
                  <a:schemeClr val="tx1"/>
                </a:solidFill>
              </a:rPr>
              <a:t>(каждый палец поцарапать)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Поиграл он, поиграл</a:t>
            </a:r>
          </a:p>
          <a:p>
            <a:r>
              <a:rPr lang="ru-RU" sz="1600" dirty="0">
                <a:solidFill>
                  <a:schemeClr val="tx1"/>
                </a:solidFill>
              </a:rPr>
              <a:t>(ладошку гладить),</a:t>
            </a:r>
          </a:p>
          <a:p>
            <a:r>
              <a:rPr lang="ru-RU" sz="1600" dirty="0">
                <a:solidFill>
                  <a:schemeClr val="tx1"/>
                </a:solidFill>
              </a:rPr>
              <a:t>И куда-то убежал</a:t>
            </a:r>
          </a:p>
          <a:p>
            <a:r>
              <a:rPr lang="ru-RU" sz="1600" dirty="0">
                <a:solidFill>
                  <a:schemeClr val="tx1"/>
                </a:solidFill>
              </a:rPr>
              <a:t>(прыгать по пальцам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169719"/>
            <a:ext cx="689956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478588" cy="3615267"/>
          </a:xfrm>
        </p:spPr>
        <p:txBody>
          <a:bodyPr/>
          <a:lstStyle/>
          <a:p>
            <a:r>
              <a:rPr lang="ru-RU" b="1" dirty="0"/>
              <a:t>Массаж пальцев:</a:t>
            </a:r>
            <a:endParaRPr lang="ru-RU" dirty="0"/>
          </a:p>
          <a:p>
            <a:r>
              <a:rPr lang="ru-RU" dirty="0"/>
              <a:t>Этот зайчик хочет спать,</a:t>
            </a:r>
            <a:br>
              <a:rPr lang="ru-RU" dirty="0"/>
            </a:br>
            <a:r>
              <a:rPr lang="ru-RU" dirty="0"/>
              <a:t>Этот зайчик лег в кровать,</a:t>
            </a:r>
            <a:br>
              <a:rPr lang="ru-RU" dirty="0"/>
            </a:br>
            <a:r>
              <a:rPr lang="ru-RU" dirty="0"/>
              <a:t>Этот зайчик чуть вздремнул,</a:t>
            </a:r>
            <a:br>
              <a:rPr lang="ru-RU" dirty="0"/>
            </a:br>
            <a:r>
              <a:rPr lang="ru-RU" dirty="0"/>
              <a:t>Этот зайчик ж уснул,</a:t>
            </a:r>
            <a:br>
              <a:rPr lang="ru-RU" dirty="0"/>
            </a:br>
            <a:r>
              <a:rPr lang="ru-RU" dirty="0"/>
              <a:t>Этот зайчик крепко спит,</a:t>
            </a:r>
            <a:br>
              <a:rPr lang="ru-RU" dirty="0"/>
            </a:br>
            <a:r>
              <a:rPr lang="ru-RU" dirty="0"/>
              <a:t>Никто больше не шумит. (К</a:t>
            </a:r>
            <a:r>
              <a:rPr lang="ru-RU" i="1" dirty="0"/>
              <a:t>аждый палец массажируется).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216" y="0"/>
            <a:ext cx="454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637308"/>
            <a:ext cx="12870872" cy="8548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Загадки о овощах.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Он </a:t>
            </a:r>
            <a:r>
              <a:rPr lang="ru-RU" dirty="0">
                <a:solidFill>
                  <a:schemeClr val="tx1"/>
                </a:solidFill>
              </a:rPr>
              <a:t>знатен, родом из южан,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Зовется </a:t>
            </a:r>
            <a:r>
              <a:rPr lang="ru-RU" dirty="0">
                <a:solidFill>
                  <a:schemeClr val="tx1"/>
                </a:solidFill>
              </a:rPr>
              <a:t>овощ ... (баклажан).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земле сидит дед,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 сто шуб одет.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Кто его раздевает,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Тот слёзы проливает.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(Лук).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Как </a:t>
            </a:r>
            <a:r>
              <a:rPr lang="ru-RU" dirty="0">
                <a:solidFill>
                  <a:schemeClr val="tx1"/>
                </a:solidFill>
              </a:rPr>
              <a:t>у бабушки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Вырос </a:t>
            </a:r>
            <a:r>
              <a:rPr lang="ru-RU" dirty="0">
                <a:solidFill>
                  <a:schemeClr val="tx1"/>
                </a:solidFill>
              </a:rPr>
              <a:t>овощ очень сладкий,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Проведём </a:t>
            </a:r>
            <a:r>
              <a:rPr lang="ru-RU" dirty="0">
                <a:solidFill>
                  <a:schemeClr val="tx1"/>
                </a:solidFill>
              </a:rPr>
              <a:t>мы тренировку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–                                                             </a:t>
            </a:r>
            <a:r>
              <a:rPr lang="ru-RU" dirty="0">
                <a:solidFill>
                  <a:schemeClr val="tx1"/>
                </a:solidFill>
              </a:rPr>
              <a:t>Кто быстрей сгрызёт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(</a:t>
            </a:r>
            <a:r>
              <a:rPr lang="ru-RU" dirty="0">
                <a:solidFill>
                  <a:schemeClr val="tx1"/>
                </a:solidFill>
              </a:rPr>
              <a:t>морковку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0"/>
            <a:ext cx="3269673" cy="3269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8997"/>
            <a:ext cx="4072226" cy="2649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3" y="4580856"/>
            <a:ext cx="3435927" cy="2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318655"/>
            <a:ext cx="11369243" cy="653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Почему меня сорвали</a:t>
            </a:r>
          </a:p>
          <a:p>
            <a:pPr marL="0" indent="0">
              <a:buNone/>
            </a:pPr>
            <a:r>
              <a:rPr lang="ru-RU" dirty="0"/>
              <a:t>И томатом обозвали?</a:t>
            </a:r>
          </a:p>
          <a:p>
            <a:pPr marL="0" indent="0">
              <a:buNone/>
            </a:pPr>
            <a:r>
              <a:rPr lang="ru-RU" dirty="0"/>
              <a:t>Что за шутки, что за вздор?</a:t>
            </a:r>
          </a:p>
          <a:p>
            <a:pPr marL="0" indent="0">
              <a:buNone/>
            </a:pPr>
            <a:r>
              <a:rPr lang="ru-RU" dirty="0"/>
              <a:t>Я – весёлый (помидор)!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                                                                                               Я </a:t>
            </a:r>
            <a:r>
              <a:rPr lang="ru-RU" dirty="0"/>
              <a:t>длинный и зелёный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То </a:t>
            </a:r>
            <a:r>
              <a:rPr lang="ru-RU" dirty="0"/>
              <a:t>свежий, то солёный,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Расту </a:t>
            </a:r>
            <a:r>
              <a:rPr lang="ru-RU" dirty="0"/>
              <a:t>я в огороде,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Вот </a:t>
            </a:r>
            <a:r>
              <a:rPr lang="ru-RU" dirty="0"/>
              <a:t>такой я молодец,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Называюсь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(</a:t>
            </a:r>
            <a:r>
              <a:rPr lang="ru-RU" dirty="0"/>
              <a:t>огурец)</a:t>
            </a:r>
          </a:p>
          <a:p>
            <a:r>
              <a:rPr lang="ru-RU" dirty="0"/>
              <a:t>-Как одним словом назвать: помидор, тыква, баклажан, морковь,  кабачок, лук, огурец - что это? Правильно, это овощи.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26" y="0"/>
            <a:ext cx="3609483" cy="1953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1" y="2576946"/>
            <a:ext cx="3402880" cy="26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-1759526"/>
            <a:ext cx="11416145" cy="606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Давайте, </a:t>
            </a:r>
            <a:r>
              <a:rPr lang="ru-RU" dirty="0"/>
              <a:t>поможем </a:t>
            </a:r>
            <a:r>
              <a:rPr lang="ru-RU" dirty="0" smtClean="0"/>
              <a:t>зайкам: </a:t>
            </a:r>
            <a:r>
              <a:rPr lang="ru-RU" dirty="0"/>
              <a:t>нарисуем для них огурцы? Но сначала давайте рассмотрим огурец: какого цвета огурцы, какой формы?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787236"/>
            <a:ext cx="10058400" cy="50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6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0"/>
            <a:ext cx="11022879" cy="22028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Вот какие огурцы мы помогли засолить для наших зайцев.  Посмотрите, какие красивые, вкусные </a:t>
            </a:r>
            <a:r>
              <a:rPr lang="ru-RU" dirty="0" smtClean="0">
                <a:solidFill>
                  <a:schemeClr val="tx1"/>
                </a:solidFill>
              </a:rPr>
              <a:t>огурчики </a:t>
            </a:r>
            <a:r>
              <a:rPr lang="ru-RU" dirty="0">
                <a:solidFill>
                  <a:schemeClr val="tx1"/>
                </a:solidFill>
              </a:rPr>
              <a:t>у нас.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Фото </a:t>
            </a:r>
            <a:r>
              <a:rPr lang="ru-RU" smtClean="0">
                <a:solidFill>
                  <a:schemeClr val="tx1"/>
                </a:solidFill>
              </a:rPr>
              <a:t>отчёт рисунка.</a:t>
            </a: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72591"/>
            <a:ext cx="4100945" cy="448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393265"/>
            <a:ext cx="5223164" cy="54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70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951</TotalTime>
  <Words>98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рисование «Во саду ли, в огороде»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8</cp:revision>
  <dcterms:created xsi:type="dcterms:W3CDTF">2020-05-09T12:01:57Z</dcterms:created>
  <dcterms:modified xsi:type="dcterms:W3CDTF">2020-05-10T03:52:58Z</dcterms:modified>
</cp:coreProperties>
</file>