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1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4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673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8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56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9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5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4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0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8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0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7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50F6CC-F2F5-4EA3-8E31-A8C68FE960C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53C243-8EF0-4CF8-A952-ADC9A0F2E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4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200891"/>
            <a:ext cx="10662661" cy="907473"/>
          </a:xfrm>
        </p:spPr>
        <p:txBody>
          <a:bodyPr>
            <a:normAutofit/>
          </a:bodyPr>
          <a:lstStyle/>
          <a:p>
            <a:pPr algn="ctr"/>
            <a:r>
              <a:rPr lang="ru-RU" sz="3600" smtClean="0"/>
              <a:t>Речевое развитие </a:t>
            </a:r>
            <a:r>
              <a:rPr lang="ru-RU" sz="3600" dirty="0" smtClean="0"/>
              <a:t>«Овощи»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1288472"/>
            <a:ext cx="8606118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4957"/>
          </a:xfrm>
        </p:spPr>
      </p:pic>
    </p:spTree>
    <p:extLst>
      <p:ext uri="{BB962C8B-B14F-4D97-AF65-F5344CB8AC3E}">
        <p14:creationId xmlns:p14="http://schemas.microsoft.com/office/powerpoint/2010/main" val="90174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8316"/>
          </a:xfrm>
        </p:spPr>
      </p:pic>
    </p:spTree>
    <p:extLst>
      <p:ext uri="{BB962C8B-B14F-4D97-AF65-F5344CB8AC3E}">
        <p14:creationId xmlns:p14="http://schemas.microsoft.com/office/powerpoint/2010/main" val="106704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7219"/>
          </a:xfrm>
        </p:spPr>
      </p:pic>
    </p:spTree>
    <p:extLst>
      <p:ext uri="{BB962C8B-B14F-4D97-AF65-F5344CB8AC3E}">
        <p14:creationId xmlns:p14="http://schemas.microsoft.com/office/powerpoint/2010/main" val="301374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7219"/>
          </a:xfrm>
        </p:spPr>
      </p:pic>
    </p:spTree>
    <p:extLst>
      <p:ext uri="{BB962C8B-B14F-4D97-AF65-F5344CB8AC3E}">
        <p14:creationId xmlns:p14="http://schemas.microsoft.com/office/powerpoint/2010/main" val="12113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1663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6" y="2182368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90909" cy="44873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8" y="2149516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7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26727" cy="45141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6" y="2240066"/>
            <a:ext cx="6165274" cy="46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4957"/>
          </a:xfrm>
        </p:spPr>
      </p:pic>
    </p:spTree>
    <p:extLst>
      <p:ext uri="{BB962C8B-B14F-4D97-AF65-F5344CB8AC3E}">
        <p14:creationId xmlns:p14="http://schemas.microsoft.com/office/powerpoint/2010/main" val="395843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4957"/>
          </a:xfrm>
        </p:spPr>
      </p:pic>
    </p:spTree>
    <p:extLst>
      <p:ext uri="{BB962C8B-B14F-4D97-AF65-F5344CB8AC3E}">
        <p14:creationId xmlns:p14="http://schemas.microsoft.com/office/powerpoint/2010/main" val="43712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60"/>
          </a:xfrm>
        </p:spPr>
      </p:pic>
    </p:spTree>
    <p:extLst>
      <p:ext uri="{BB962C8B-B14F-4D97-AF65-F5344CB8AC3E}">
        <p14:creationId xmlns:p14="http://schemas.microsoft.com/office/powerpoint/2010/main" val="31833307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5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Сектор</vt:lpstr>
      <vt:lpstr>Речевое развитие «Овощи»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2020-05-11T11:39:23Z</dcterms:created>
  <dcterms:modified xsi:type="dcterms:W3CDTF">2020-05-11T14:44:24Z</dcterms:modified>
</cp:coreProperties>
</file>