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72</Words>
  <Application>Microsoft Office PowerPoint</Application>
  <PresentationFormat>Произвольный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овощ положили в банку?</vt:lpstr>
      <vt:lpstr>Из какого овоща делают кетчуп?</vt:lpstr>
      <vt:lpstr>Из какого овоща сделана заготовка?</vt:lpstr>
      <vt:lpstr>Из какого овоща делают попкорн?</vt:lpstr>
      <vt:lpstr>Презентация PowerPoint</vt:lpstr>
      <vt:lpstr>Назови овощ. Какая из половинок принадлежит ему?</vt:lpstr>
      <vt:lpstr>Назови овощ. Какая из половинок принадлежит ему?</vt:lpstr>
      <vt:lpstr>Назови овощ. Какая из половинок принадлежит ему?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8</cp:revision>
  <dcterms:created xsi:type="dcterms:W3CDTF">2020-05-11T12:56:24Z</dcterms:created>
  <dcterms:modified xsi:type="dcterms:W3CDTF">2020-05-17T06:20:36Z</dcterms:modified>
</cp:coreProperties>
</file>