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6" r:id="rId3"/>
    <p:sldId id="258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5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4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25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18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4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2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3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8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6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4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8EB3E0-2E84-4D07-9A26-0AE7F55A8CB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A406B3-B1A3-4549-A95A-36CA0838E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31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Художественно-эстетическое развитие. Музыка.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1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62" y="5541818"/>
            <a:ext cx="12060238" cy="1205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Поиграть с ребёнком в «паучок»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07" y="0"/>
            <a:ext cx="7502092" cy="5805055"/>
          </a:xfrm>
        </p:spPr>
      </p:pic>
      <p:pic>
        <p:nvPicPr>
          <p:cNvPr id="5" name="Неизвестен - Паучок Железнова_(Audio-VK4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3363" y="935181"/>
            <a:ext cx="1059873" cy="10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06290"/>
            <a:ext cx="11507788" cy="155170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Прослушивание песни « О овощах»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77" y="0"/>
            <a:ext cx="7377978" cy="5306290"/>
          </a:xfrm>
        </p:spPr>
      </p:pic>
      <p:pic>
        <p:nvPicPr>
          <p:cNvPr id="5" name="Литл Бэйби Бам Детские Стишки - Кушай овощи_(Audio-VK4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658089"/>
            <a:ext cx="1558637" cy="15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</TotalTime>
  <Words>18</Words>
  <Application>Microsoft Office PowerPoint</Application>
  <PresentationFormat>Произвольный</PresentationFormat>
  <Paragraphs>3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Сектор</vt:lpstr>
      <vt:lpstr>Художественно-эстетическое развитие. Музыка.</vt:lpstr>
      <vt:lpstr>Презентация PowerPoint</vt:lpstr>
      <vt:lpstr>Поиграть с ребёнком в «паучок»</vt:lpstr>
      <vt:lpstr>Прослушивание песни « О овощах»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2</cp:revision>
  <dcterms:created xsi:type="dcterms:W3CDTF">2020-05-10T04:18:44Z</dcterms:created>
  <dcterms:modified xsi:type="dcterms:W3CDTF">2020-05-17T06:19:42Z</dcterms:modified>
</cp:coreProperties>
</file>