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93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38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223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317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828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79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07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85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16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19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7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90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79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50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0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36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64455B-9592-498A-994B-DC82B35ECA2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D94022-DC7A-4980-AC2C-4A0CE8FEE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231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7957" y="124691"/>
            <a:ext cx="11410806" cy="568036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«Во САДУ ЛИ В ОГОРОДЕ...»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(сюжетная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лепка, по мотивам мультфильма «Пых»)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 </a:t>
            </a:r>
            <a:r>
              <a:rPr lang="ru-RU" dirty="0">
                <a:solidFill>
                  <a:schemeClr val="tx1"/>
                </a:solidFill>
              </a:rPr>
              <a:t>Художественно - эстетическое развитие»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126" y="1662545"/>
            <a:ext cx="8409438" cy="519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09" y="-1413164"/>
            <a:ext cx="11693236" cy="479367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Оборудование для просмотра анимации;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мультфильмом «Пых</a:t>
            </a:r>
            <a:r>
              <a:rPr lang="ru-RU" dirty="0" smtClean="0">
                <a:solidFill>
                  <a:schemeClr val="tx1"/>
                </a:solidFill>
              </a:rPr>
              <a:t>»; просмотр по ссылке </a:t>
            </a:r>
            <a:r>
              <a:rPr lang="en-US" dirty="0">
                <a:solidFill>
                  <a:schemeClr val="tx1"/>
                </a:solidFill>
              </a:rPr>
              <a:t>https://ok.ru/video/4609280147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Муляж </a:t>
            </a:r>
            <a:r>
              <a:rPr lang="ru-RU" dirty="0">
                <a:solidFill>
                  <a:schemeClr val="tx1"/>
                </a:solidFill>
              </a:rPr>
              <a:t>морковки для рассматривания; пластилин оранжевого, зеленого или любого цвета в виде брусков (для грядки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473" y="1660783"/>
            <a:ext cx="7093527" cy="519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4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147455"/>
            <a:ext cx="8534400" cy="2153612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>
                <a:solidFill>
                  <a:schemeClr val="tx1"/>
                </a:solidFill>
              </a:rPr>
              <a:t>Физкультминутка: "Жил-был зайчик"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Жил-был зайчик -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(хлопают в ладоши)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Длинные ушки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(три пальца в кулак, указательный и средний - ушки).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Отморозил зайчик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(сжимают и разжимают пальцы обеих рук)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Носик на опушке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(трут нос).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Отморозил носик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(сжимают и разжимают пальцы обеих рук),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Отморозил хвостик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(гладят кобчик)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И поехал греться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(крутят руль)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К ребятишкам в гости.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Там тепло и тихо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(разжимают кулаки обеих рук),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Волка нет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(хлопают в ладоши),</a:t>
            </a:r>
          </a:p>
          <a:p>
            <a:r>
              <a:rPr lang="ru-RU" sz="5600" b="1" dirty="0">
                <a:solidFill>
                  <a:schemeClr val="tx1"/>
                </a:solidFill>
              </a:rPr>
              <a:t>И дают морковку на обед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249" y="277090"/>
            <a:ext cx="6355751" cy="622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8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6" y="1"/>
            <a:ext cx="12081164" cy="146858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Какие интересные грядки у вас получились! Что выросло на огороде у дедушки, бабушки и Аленушки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Фото отчёт.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874" y="519113"/>
            <a:ext cx="7021078" cy="633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95866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</TotalTime>
  <Words>81</Words>
  <Application>Microsoft Office PowerPoint</Application>
  <PresentationFormat>Широкоэкранный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4</cp:revision>
  <dcterms:created xsi:type="dcterms:W3CDTF">2020-05-09T10:05:32Z</dcterms:created>
  <dcterms:modified xsi:type="dcterms:W3CDTF">2020-05-09T10:49:33Z</dcterms:modified>
</cp:coreProperties>
</file>