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7" r:id="rId4"/>
    <p:sldId id="261" r:id="rId5"/>
    <p:sldId id="258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-8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4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1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70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06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1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0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08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8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7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3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1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1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1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0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5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7321-3811-4269-BBD3-9EBC7113412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4FDBBA-C3B6-43D0-82CA-0F7B161FC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3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3782" y="261261"/>
            <a:ext cx="9072748" cy="1397058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668" y="4096987"/>
            <a:ext cx="8502732" cy="1021278"/>
          </a:xfrm>
        </p:spPr>
        <p:txBody>
          <a:bodyPr>
            <a:normAutofit/>
          </a:bodyPr>
          <a:lstStyle/>
          <a:p>
            <a:pPr algn="l"/>
            <a:endParaRPr lang="ru-RU" dirty="0"/>
          </a:p>
          <a:p>
            <a:pPr algn="l"/>
            <a:endParaRPr lang="ru-RU" dirty="0"/>
          </a:p>
        </p:txBody>
      </p:sp>
      <p:pic>
        <p:nvPicPr>
          <p:cNvPr id="1026" name="Picture 2" descr="https://gotovluskshkole.ru/wp-content/uploads/2020/01/04_-Rechevoe-razvit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11" y="2121408"/>
            <a:ext cx="8467217" cy="403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6919"/>
            <a:ext cx="8596668" cy="4414443"/>
          </a:xfrm>
        </p:spPr>
        <p:txBody>
          <a:bodyPr>
            <a:normAutofit fontScale="55000" lnSpcReduction="20000"/>
          </a:bodyPr>
          <a:lstStyle/>
          <a:p>
            <a:r>
              <a:rPr lang="ru-RU" sz="4000" i="1" dirty="0"/>
              <a:t>Я люблю наш детский сад</a:t>
            </a:r>
            <a:endParaRPr lang="ru-RU" sz="4000" dirty="0"/>
          </a:p>
          <a:p>
            <a:r>
              <a:rPr lang="ru-RU" sz="4000" i="1" dirty="0"/>
              <a:t>В нём полным полно:</a:t>
            </a:r>
            <a:endParaRPr lang="ru-RU" sz="4000" dirty="0"/>
          </a:p>
          <a:p>
            <a:r>
              <a:rPr lang="ru-RU" sz="4000" i="1" dirty="0"/>
              <a:t>Мышат?-Нет</a:t>
            </a:r>
            <a:endParaRPr lang="ru-RU" sz="4000" dirty="0"/>
          </a:p>
          <a:p>
            <a:r>
              <a:rPr lang="ru-RU" sz="4000" i="1" dirty="0"/>
              <a:t>Цыплят?-Нет!</a:t>
            </a:r>
            <a:endParaRPr lang="ru-RU" sz="4000" dirty="0"/>
          </a:p>
          <a:p>
            <a:r>
              <a:rPr lang="ru-RU" sz="4000" i="1" dirty="0"/>
              <a:t>Утят?-Нет</a:t>
            </a:r>
            <a:endParaRPr lang="ru-RU" sz="4000" dirty="0"/>
          </a:p>
          <a:p>
            <a:r>
              <a:rPr lang="ru-RU" sz="4000" i="1" dirty="0"/>
              <a:t>Бельчат?-Нет!</a:t>
            </a:r>
            <a:endParaRPr lang="ru-RU" sz="4000" dirty="0"/>
          </a:p>
          <a:p>
            <a:r>
              <a:rPr lang="ru-RU" sz="4000" i="1" dirty="0"/>
              <a:t>Ребят?-Да!</a:t>
            </a:r>
            <a:endParaRPr lang="ru-RU" sz="4000" dirty="0"/>
          </a:p>
          <a:p>
            <a:r>
              <a:rPr lang="ru-RU" sz="4000" i="1" dirty="0"/>
              <a:t>Знаю я ,когда мы вместе</a:t>
            </a:r>
            <a:endParaRPr lang="ru-RU" sz="4000" dirty="0"/>
          </a:p>
          <a:p>
            <a:r>
              <a:rPr lang="ru-RU" sz="4000" i="1" dirty="0"/>
              <a:t>Настроение чудесней!</a:t>
            </a:r>
            <a:endParaRPr lang="ru-RU" sz="4000" dirty="0"/>
          </a:p>
          <a:p>
            <a:r>
              <a:rPr lang="ru-RU" sz="4000" i="1" dirty="0"/>
              <a:t>Что ж, пора нам заниматься,</a:t>
            </a:r>
            <a:endParaRPr lang="ru-RU" sz="4000" dirty="0"/>
          </a:p>
          <a:p>
            <a:r>
              <a:rPr lang="ru-RU" sz="4000" i="1" dirty="0"/>
              <a:t>Будем очень мы стараться</a:t>
            </a:r>
            <a:r>
              <a:rPr lang="ru-RU" sz="4000" dirty="0"/>
              <a:t>!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5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Послушай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речевку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Игра «Каким звуком отличаются слова».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-Произнесите два слова 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«день и лень».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Они звучат похоже, но между ними есть и разница. Кто сможет эту разницу найти.</a:t>
            </a:r>
          </a:p>
          <a:p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Слова состоят из букв , а слышим мы звуки 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-Произнесите еще два слова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: кот-кит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Какие звуки виноваты в том, что образовались разные слова?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-Произнесите еще два слова: 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сын-сон, дым-дом, мак-рак,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коза-коса, каска-маска. (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посчитаем сколько слогов в этих словах)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Молодцы! Вы справились с этим заданием.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1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Найди лишние слова.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5825" y="2690336"/>
            <a:ext cx="84781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лыжи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лыжник – булыжник – лыжница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мороз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сосулька –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 купальник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– снеговик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лыжи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вьюга – снежинка – 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грибы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 листопад 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санки – пурга – метель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новогодняя ёлка – Январь – лёд – 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ландыши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90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3" y="609601"/>
            <a:ext cx="10497347" cy="543176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»</a:t>
            </a:r>
          </a:p>
          <a:p>
            <a:pPr marL="0" indent="0" algn="ctr">
              <a:buNone/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Мы шагаем, как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Совунья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Приседаем мы как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Пин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Делаем наклон как Ёжик.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Вместе с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Крошем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мы бежим.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Пудрим носики как Нюша.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Мы с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Лосяшем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вдаль глядим.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Роем грядки как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Копатыч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Машем крыльями как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Карыч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Вместе с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Барашем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сесть хотим.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1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 flipV="1">
            <a:off x="237506" y="332671"/>
            <a:ext cx="11552040" cy="5673725"/>
          </a:xfrm>
        </p:spPr>
        <p:txBody>
          <a:bodyPr>
            <a:normAutofit fontScale="975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7506" y="1002105"/>
            <a:ext cx="1121030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9450">
              <a:lnSpc>
                <a:spcPts val="1845"/>
              </a:lnSpc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79450">
              <a:lnSpc>
                <a:spcPts val="1845"/>
              </a:lnSpc>
            </a:pP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79450">
              <a:lnSpc>
                <a:spcPts val="1845"/>
              </a:lnSpc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«Подбери слова»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79450" indent="449580">
              <a:lnSpc>
                <a:spcPts val="1845"/>
              </a:lnSpc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Мороз (что делает?) — трещит, щиплет, кусает…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Ветер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(что делает? — вьется,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дует,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воет,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кружит…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Снег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(что делает?) — идет, летит, падает, кружится… .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Дети (что делают?) — гуляют, катаются, играют, веселятся, радуются</a:t>
            </a:r>
          </a:p>
          <a:p>
            <a:pPr marR="679450" indent="449580">
              <a:lnSpc>
                <a:spcPts val="1845"/>
              </a:lnSpc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8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1" y="1554692"/>
            <a:ext cx="5131294" cy="424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s://i.pinimg.com/originals/f5/a0/1c/f5a01cd38681a6d0086b2701864f83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610" y="1554692"/>
            <a:ext cx="5253068" cy="420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06858" y="305055"/>
            <a:ext cx="664295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в противоположные слова</a:t>
            </a:r>
            <a:endParaRPr lang="ru-RU" sz="3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10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ds02.infourok.ru/uploads/ex/1204/00028303-b359d1d1/img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www.min2win.ru/images/800/478_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2108">
            <a:off x="6118457" y="-41551"/>
            <a:ext cx="5838671" cy="41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900igr.net/datas/russkij-jazyk/Bukva-Z/0011-011-Igra-Sostav-slo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4159">
            <a:off x="97780" y="420531"/>
            <a:ext cx="5937386" cy="38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s05.infourok.ru/uploads/ex/0ed1/000615c8-9e42ec30/1/img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473" y="3814618"/>
            <a:ext cx="6500957" cy="304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999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202</Words>
  <Application>Microsoft Office PowerPoint</Application>
  <PresentationFormat>Произвольный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Речевое развитие </vt:lpstr>
      <vt:lpstr>Послушай речевку:</vt:lpstr>
      <vt:lpstr>Игра «Каким звуком отличаются слова». 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Пабло Пикассо</dc:title>
  <dc:creator>ДОМ</dc:creator>
  <cp:lastModifiedBy>МБДОУ №16</cp:lastModifiedBy>
  <cp:revision>46</cp:revision>
  <dcterms:created xsi:type="dcterms:W3CDTF">2019-12-16T14:25:39Z</dcterms:created>
  <dcterms:modified xsi:type="dcterms:W3CDTF">2020-05-22T08:50:46Z</dcterms:modified>
</cp:coreProperties>
</file>