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257" r:id="rId2"/>
    <p:sldId id="256" r:id="rId3"/>
    <p:sldId id="258" r:id="rId4"/>
    <p:sldId id="264" r:id="rId5"/>
    <p:sldId id="259" r:id="rId6"/>
    <p:sldId id="272" r:id="rId7"/>
    <p:sldId id="266" r:id="rId8"/>
    <p:sldId id="267" r:id="rId9"/>
    <p:sldId id="265" r:id="rId10"/>
    <p:sldId id="27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83" autoAdjust="0"/>
    <p:restoredTop sz="94660"/>
  </p:normalViewPr>
  <p:slideViewPr>
    <p:cSldViewPr snapToGrid="0">
      <p:cViewPr>
        <p:scale>
          <a:sx n="55" d="100"/>
          <a:sy n="55" d="100"/>
        </p:scale>
        <p:origin x="-7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A0D1-F039-41C7-90B7-2AB47FD7D3C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4184-3666-46E7-8BB8-9CADD224B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2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4184-3666-46E7-8BB8-9CADD224B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9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8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69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1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7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1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5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0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0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2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2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4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39A2-3F04-4455-A576-DD7B8A977C0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 rot="10800000" flipV="1">
            <a:off x="1423851" y="287383"/>
            <a:ext cx="9562010" cy="1867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/>
              <a:t>Познавательное  развитие      </a:t>
            </a:r>
            <a:endParaRPr lang="ru-RU" sz="3200" dirty="0"/>
          </a:p>
        </p:txBody>
      </p:sp>
      <p:pic>
        <p:nvPicPr>
          <p:cNvPr id="1026" name="Picture 2" descr="https://im0-tub-ru.yandex.net/i?id=5dc2e73eb189be7767d1975a7481653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42" y="1624615"/>
            <a:ext cx="9896102" cy="44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3" y="648070"/>
            <a:ext cx="8922057" cy="53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44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321" y="517578"/>
            <a:ext cx="10448169" cy="128089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Дидактическое упражнение «Найди родственные слова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dirty="0"/>
              <a:t>Я</a:t>
            </a:r>
            <a:r>
              <a:rPr lang="ru-RU" sz="2400" dirty="0" smtClean="0"/>
              <a:t> </a:t>
            </a:r>
            <a:r>
              <a:rPr lang="ru-RU" sz="1800" b="1" dirty="0" smtClean="0"/>
              <a:t>предлагаю вам </a:t>
            </a:r>
            <a:r>
              <a:rPr lang="ru-RU" sz="1800" b="1" dirty="0"/>
              <a:t>внимательно </a:t>
            </a:r>
            <a:r>
              <a:rPr lang="ru-RU" sz="1800" b="1" dirty="0" smtClean="0"/>
              <a:t>прочитать </a:t>
            </a:r>
            <a:r>
              <a:rPr lang="ru-RU" sz="1800" b="1" dirty="0"/>
              <a:t>стихотворение и найти в нем однокоренные слова (цветник, цветочный, первоцветы, цветут, соцветия, разноцветный, цветочная, цветущие, цветовод, пустоцвет), запомнить их и назвать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969" y="1899821"/>
            <a:ext cx="10776643" cy="4011401"/>
          </a:xfrm>
        </p:spPr>
        <p:txBody>
          <a:bodyPr>
            <a:normAutofit fontScale="47500" lnSpcReduction="20000"/>
          </a:bodyPr>
          <a:lstStyle/>
          <a:p>
            <a:r>
              <a:rPr lang="ru-RU" sz="2600" b="1" dirty="0"/>
              <a:t>Цветник</a:t>
            </a:r>
          </a:p>
          <a:p>
            <a:r>
              <a:rPr lang="ru-RU" sz="2600" b="1" dirty="0"/>
              <a:t>Цветник в нашем парке все лето красив.</a:t>
            </a:r>
          </a:p>
          <a:p>
            <a:r>
              <a:rPr lang="ru-RU" sz="2600" b="1" dirty="0"/>
              <a:t>В нем праздник цветочный повсюду.</a:t>
            </a:r>
          </a:p>
          <a:p>
            <a:r>
              <a:rPr lang="ru-RU" sz="2600" b="1" dirty="0"/>
              <a:t>Весной первоцветы здесь нежно цветут.</a:t>
            </a:r>
          </a:p>
          <a:p>
            <a:r>
              <a:rPr lang="ru-RU" sz="2600" b="1" dirty="0"/>
              <a:t>Букет хризантем осень будит.</a:t>
            </a:r>
          </a:p>
          <a:p>
            <a:r>
              <a:rPr lang="ru-RU" sz="2600" b="1" dirty="0"/>
              <a:t>Соцветия флоксов нектаром полны,</a:t>
            </a:r>
          </a:p>
          <a:p>
            <a:r>
              <a:rPr lang="ru-RU" sz="2600" b="1" dirty="0"/>
              <a:t>А рядом анютины глазки.</a:t>
            </a:r>
          </a:p>
          <a:p>
            <a:r>
              <a:rPr lang="ru-RU" sz="2600" b="1" dirty="0"/>
              <a:t>Ковром разноцветным петунья зовет.</a:t>
            </a:r>
          </a:p>
          <a:p>
            <a:r>
              <a:rPr lang="ru-RU" sz="2600" b="1" dirty="0"/>
              <a:t>Не клумбы — цветочная сказка!</a:t>
            </a:r>
          </a:p>
          <a:p>
            <a:r>
              <a:rPr lang="ru-RU" sz="2600" b="1" dirty="0"/>
              <a:t>Как чудо, цветущие розы в саду!</a:t>
            </a:r>
          </a:p>
          <a:p>
            <a:r>
              <a:rPr lang="ru-RU" sz="2600" b="1" dirty="0"/>
              <a:t>Не зря цветовод их так любит.</a:t>
            </a:r>
          </a:p>
          <a:p>
            <a:r>
              <a:rPr lang="ru-RU" sz="2600" b="1" dirty="0"/>
              <a:t>В траве земляника лесная цветет,</a:t>
            </a:r>
          </a:p>
          <a:p>
            <a:r>
              <a:rPr lang="ru-RU" sz="2600" b="1" dirty="0"/>
              <a:t>В цветках пустоцвета не будет.</a:t>
            </a:r>
          </a:p>
          <a:p>
            <a:r>
              <a:rPr lang="ru-RU" sz="2600" b="1" i="1" dirty="0"/>
              <a:t>Е. </a:t>
            </a:r>
            <a:r>
              <a:rPr lang="ru-RU" sz="2600" b="1" i="1" dirty="0" err="1"/>
              <a:t>Алябьева</a:t>
            </a:r>
            <a:endParaRPr lang="ru-RU" sz="2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0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739" y="1686757"/>
            <a:ext cx="4962617" cy="4696288"/>
          </a:xfrm>
        </p:spPr>
        <p:txBody>
          <a:bodyPr>
            <a:noAutofit/>
          </a:bodyPr>
          <a:lstStyle/>
          <a:p>
            <a:r>
              <a:rPr lang="ru-RU" sz="2400" dirty="0"/>
              <a:t>Встретить можешь их везде,</a:t>
            </a:r>
            <a:br>
              <a:rPr lang="ru-RU" sz="2400" dirty="0"/>
            </a:br>
            <a:r>
              <a:rPr lang="ru-RU" sz="2400" dirty="0"/>
              <a:t>И на клумбе и в горшке,</a:t>
            </a:r>
            <a:br>
              <a:rPr lang="ru-RU" sz="2400" dirty="0"/>
            </a:br>
            <a:r>
              <a:rPr lang="ru-RU" sz="2400" dirty="0"/>
              <a:t>Они и в парке, и в саду</a:t>
            </a:r>
            <a:br>
              <a:rPr lang="ru-RU" sz="2400" dirty="0"/>
            </a:br>
            <a:r>
              <a:rPr lang="ru-RU" sz="2400" dirty="0"/>
              <a:t>Или даже на пруду.</a:t>
            </a:r>
            <a:br>
              <a:rPr lang="ru-RU" sz="2400" dirty="0"/>
            </a:br>
            <a:r>
              <a:rPr lang="ru-RU" sz="2400" dirty="0"/>
              <a:t>Всем поднимут настроение</a:t>
            </a:r>
            <a:br>
              <a:rPr lang="ru-RU" sz="2400" dirty="0"/>
            </a:br>
            <a:r>
              <a:rPr lang="ru-RU" sz="2400" dirty="0"/>
              <a:t>Зеленые….</a:t>
            </a:r>
            <a:br>
              <a:rPr lang="ru-RU" sz="2400" dirty="0"/>
            </a:br>
            <a:r>
              <a:rPr lang="ru-RU" sz="2400" dirty="0" smtClean="0"/>
              <a:t>Ответ: (Растения).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8586" y="452761"/>
            <a:ext cx="3225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s://ds02.infourok.ru/uploads/ex/028d/0007b734-8c2c164f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69" y="1606859"/>
            <a:ext cx="6494231" cy="52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594" y="506027"/>
            <a:ext cx="10437222" cy="113634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4917" y="1793289"/>
            <a:ext cx="10214899" cy="4372381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МЫ ребята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сегодня мы поговорим растениях. Ребята, подскажите мне, где мы встречаем растения?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улице, на клумбе, в парке, в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горшочках) .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А для чего нужны растения?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  Для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красоты, они очищают воздух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.-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Как называются растения, которые выращивают дома, в группе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? (Комнатные).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      -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Правильно, а в чем отличие комнатных растений от тех, которые растут на улице?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Комнатные растения стоят дома в горшках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Воспитатель: Еще по-другому их называют цветы, потому что они один или два раза в год цветут, так же, как и цветы, растущие на улице. Когда обычно цветут на улице растения?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(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Весной, летом и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осенью).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Ребята, а теперь перечислите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какие бывают цветы.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- Цветы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в поле…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-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Полевые цветы.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Цветы на лугу…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- Луговые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цветы.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Цветы в лесу…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Лесные цветы.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Цветы в саду…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Садовые цветы.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4917" y="701336"/>
            <a:ext cx="959318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Беседа с детьми о цветах!</a:t>
            </a:r>
            <a:endParaRPr lang="ru-RU" sz="45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4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n-cdn.goods.ru/hlr-system/1569516414/100024292531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9" y="0"/>
            <a:ext cx="5877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nfodoski.ru/images/thumbnails/572/500/detailed/5/12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6" y="115410"/>
            <a:ext cx="5994492" cy="64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oxymaxplayroom.com/ru/content/images/2019/11/26.jpg"/>
          <p:cNvSpPr>
            <a:spLocks noChangeAspect="1" noChangeArrowheads="1"/>
          </p:cNvSpPr>
          <p:nvPr/>
        </p:nvSpPr>
        <p:spPr bwMode="auto">
          <a:xfrm>
            <a:off x="2885077" y="75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0528" y="479394"/>
            <a:ext cx="10158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026" name="Picture 2" descr="https://cloud.prezentacii.org/19/02/126444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6" y="1056550"/>
            <a:ext cx="10475650" cy="55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pdb/777813/0da9884c-15a0-4032-a9fc-3f7b93de0b7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6" y="275208"/>
            <a:ext cx="10315852" cy="60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2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1" y="1166843"/>
            <a:ext cx="9222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03.infourok.ru/uploads/ex/0cb9/00036818-1d65d7eb/9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" y="275209"/>
            <a:ext cx="10626571" cy="62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606" y="0"/>
            <a:ext cx="10424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9" y="507831"/>
            <a:ext cx="1053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22" name="Picture 2" descr="http://images.myshared.ru/7/831483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0" y="507831"/>
            <a:ext cx="9898602" cy="59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7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32710" y="457201"/>
            <a:ext cx="10384970" cy="474181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4.infourok.ru/uploads/ex/0932/001984a1-85553c1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" y="381740"/>
            <a:ext cx="10955046" cy="60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</TotalTime>
  <Words>116</Words>
  <Application>Microsoft Office PowerPoint</Application>
  <PresentationFormat>Произвольный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Презентация PowerPoint</vt:lpstr>
      <vt:lpstr>Встретить можешь их везде, И на клумбе и в горшке, Они и в парке, и в саду Или даже на пруду. Всем поднимут настроение Зеленые…. Ответ: (Растения).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Дидактическое упражнение «Найди родственные слова» Я предлагаю вам внимательно прочитать стихотворение и найти в нем однокоренные слова (цветник, цветочный, первоцветы, цветут, соцветия, разноцветный, цветочная, цветущие, цветовод, пустоцвет), запомнить их и назвать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на море</dc:title>
  <dc:creator>ДОМ</dc:creator>
  <cp:lastModifiedBy>МБДОУ №16</cp:lastModifiedBy>
  <cp:revision>62</cp:revision>
  <dcterms:created xsi:type="dcterms:W3CDTF">2019-11-21T11:27:02Z</dcterms:created>
  <dcterms:modified xsi:type="dcterms:W3CDTF">2020-05-22T08:05:46Z</dcterms:modified>
</cp:coreProperties>
</file>