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6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B10-B4B5-4975-876B-4A1D55518FE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9815-0EC1-4BD6-B0A7-973C5043A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304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B10-B4B5-4975-876B-4A1D55518FE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9815-0EC1-4BD6-B0A7-973C5043A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21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B10-B4B5-4975-876B-4A1D55518FE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9815-0EC1-4BD6-B0A7-973C5043A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485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B10-B4B5-4975-876B-4A1D55518FE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9815-0EC1-4BD6-B0A7-973C5043A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380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B10-B4B5-4975-876B-4A1D55518FE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9815-0EC1-4BD6-B0A7-973C5043A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560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B10-B4B5-4975-876B-4A1D55518FE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9815-0EC1-4BD6-B0A7-973C5043A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740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B10-B4B5-4975-876B-4A1D55518FE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9815-0EC1-4BD6-B0A7-973C5043A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75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B10-B4B5-4975-876B-4A1D55518FE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9815-0EC1-4BD6-B0A7-973C5043A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23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B10-B4B5-4975-876B-4A1D55518FE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9815-0EC1-4BD6-B0A7-973C5043A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512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B10-B4B5-4975-876B-4A1D55518FE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9815-0EC1-4BD6-B0A7-973C5043A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127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B10-B4B5-4975-876B-4A1D55518FE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9815-0EC1-4BD6-B0A7-973C5043A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11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6CB10-B4B5-4975-876B-4A1D55518FE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A9815-0EC1-4BD6-B0A7-973C5043A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905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682"/>
            <a:ext cx="8388424" cy="62913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Определите с какого звука начинаются слова: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2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83768" y="1484784"/>
            <a:ext cx="4752528" cy="38884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99793" y="1916832"/>
            <a:ext cx="27363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400" b="1" spc="300" dirty="0" smtClean="0">
                <a:ln w="7620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Щ</a:t>
            </a:r>
            <a:endParaRPr lang="ru-RU" sz="34400" b="1" spc="300" dirty="0">
              <a:ln w="76200" cmpd="sng">
                <a:solidFill>
                  <a:srgbClr val="0070C0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48680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как вы думаете с какой буквой мы сегодня познакомимся?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Дайте характеристику звуку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согласный, глухой, всегда мягкий, обозначаем кружком зелёного цвета.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49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7554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91680" y="1628800"/>
          <a:ext cx="6166817" cy="3375247"/>
        </p:xfrm>
        <a:graphic>
          <a:graphicData uri="http://schemas.openxmlformats.org/drawingml/2006/table">
            <a:tbl>
              <a:tblPr/>
              <a:tblGrid>
                <a:gridCol w="2972094"/>
                <a:gridCol w="3194723"/>
              </a:tblGrid>
              <a:tr h="94506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нашем краю горы высокие,</a:t>
                      </a:r>
                    </a:p>
                  </a:txBody>
                  <a:tcPr marL="731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Подняться на носки, руки вверх</a:t>
                      </a:r>
                    </a:p>
                  </a:txBody>
                  <a:tcPr marL="73152" marR="731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Реки глубокие,</a:t>
                      </a:r>
                    </a:p>
                  </a:txBody>
                  <a:tcPr marL="731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Наклон вперёд,</a:t>
                      </a:r>
                    </a:p>
                  </a:txBody>
                  <a:tcPr marL="73152" marR="731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069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Леса большие,</a:t>
                      </a:r>
                    </a:p>
                  </a:txBody>
                  <a:tcPr marL="731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Выпрямиться, руки в стороны,</a:t>
                      </a:r>
                    </a:p>
                  </a:txBody>
                  <a:tcPr marL="73152" marR="731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069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А мы – ребята, вот такие!</a:t>
                      </a:r>
                    </a:p>
                  </a:txBody>
                  <a:tcPr marL="731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Выставить большой палец.</a:t>
                      </a:r>
                    </a:p>
                  </a:txBody>
                  <a:tcPr marL="73152" marR="731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1798"/>
            <a:ext cx="9144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Динамическая пауза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2.bp.blogspot.com/-aAxW3rS40as/WOtlCKuEYnI/AAAAAAAABUw/SN3DLYdI5zQG6WOUuoo6J4UZ2m8oN3sLgCEw/s1600/106398926_98491293_large_Scan0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820472" cy="51339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Определить место звука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словах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 начале, в середине, в конце слова).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24744"/>
            <a:ext cx="77048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1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 за работу</a:t>
            </a:r>
            <a:r>
              <a:rPr lang="en-US" sz="115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467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322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900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71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3" y="0"/>
            <a:ext cx="9276523" cy="6957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590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652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9065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8941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102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PackardBell</dc:creator>
  <cp:lastModifiedBy>Larisa</cp:lastModifiedBy>
  <cp:revision>4</cp:revision>
  <dcterms:created xsi:type="dcterms:W3CDTF">2016-01-16T12:14:17Z</dcterms:created>
  <dcterms:modified xsi:type="dcterms:W3CDTF">2020-04-30T15:22:24Z</dcterms:modified>
</cp:coreProperties>
</file>