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6" r:id="rId11"/>
    <p:sldId id="266" r:id="rId12"/>
    <p:sldId id="269" r:id="rId13"/>
    <p:sldId id="267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8C7C-B84E-48F3-B5D4-38275648FAC7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2B78-2847-495E-BB6A-9AC1428D1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7686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8C7C-B84E-48F3-B5D4-38275648FAC7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2B78-2847-495E-BB6A-9AC1428D1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9603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8C7C-B84E-48F3-B5D4-38275648FAC7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2B78-2847-495E-BB6A-9AC1428D1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1419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8C7C-B84E-48F3-B5D4-38275648FAC7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2B78-2847-495E-BB6A-9AC1428D1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391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8C7C-B84E-48F3-B5D4-38275648FAC7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2B78-2847-495E-BB6A-9AC1428D1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0476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8C7C-B84E-48F3-B5D4-38275648FAC7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2B78-2847-495E-BB6A-9AC1428D1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5221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8C7C-B84E-48F3-B5D4-38275648FAC7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2B78-2847-495E-BB6A-9AC1428D1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926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8C7C-B84E-48F3-B5D4-38275648FAC7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2B78-2847-495E-BB6A-9AC1428D1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797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8C7C-B84E-48F3-B5D4-38275648FAC7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2B78-2847-495E-BB6A-9AC1428D1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602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8C7C-B84E-48F3-B5D4-38275648FAC7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2B78-2847-495E-BB6A-9AC1428D1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324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8C7C-B84E-48F3-B5D4-38275648FAC7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2B78-2847-495E-BB6A-9AC1428D1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4062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98C7C-B84E-48F3-B5D4-38275648FAC7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02B78-2847-495E-BB6A-9AC1428D1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105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58670"/>
            <a:ext cx="8532440" cy="63993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Определите с какого звука начинаются слова: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301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62359" y="1340768"/>
            <a:ext cx="3469881" cy="39604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35896" y="1484784"/>
            <a:ext cx="172819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400" b="1" spc="300" dirty="0" smtClean="0">
                <a:ln w="7620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Ф</a:t>
            </a:r>
            <a:endParaRPr lang="ru-RU" sz="34400" b="1" spc="300" dirty="0">
              <a:ln w="76200" cmpd="sng">
                <a:solidFill>
                  <a:srgbClr val="0070C0"/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88640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Ребята, как вы думаете с какой буквой мы сегодня познакомимся?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 Дайте характеристику звуку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согласный, глухой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твёрдый, обозначаем кружком синего цвета.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2005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7641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65126"/>
            <a:ext cx="8335838" cy="623222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Пальчиковая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гимнастика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 Байкала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 Байкалу быстро мы спустились, Наклонились и умылись.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шагают пальчиками по столу, наклоняются, берут в ладошки воду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Раз, два, три, четыре 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Загибают по одному пальчику на счет на каждой руке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Вот как славно освежились.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Подносят руки с «водой» к лицу и умываются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теперь поплыли дружно, Делать так руками нужно: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Круговые движения ладонями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Вместе раз — это брасс, Одной, другой — это кроль!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Движения по тексту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 как один плывем, как дельфин!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Волнообразные движения руками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Вышли на берег крутой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отправились домой!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konspekta.net/poisk-ruru/baza12/2098708927200.files/image072.jpg"/>
          <p:cNvPicPr>
            <a:picLocks noChangeAspect="1" noChangeArrowheads="1"/>
          </p:cNvPicPr>
          <p:nvPr/>
        </p:nvPicPr>
        <p:blipFill>
          <a:blip r:embed="rId2" cstate="print"/>
          <a:srcRect l="2198" b="59256"/>
          <a:stretch>
            <a:fillRect/>
          </a:stretch>
        </p:blipFill>
        <p:spPr bwMode="auto">
          <a:xfrm>
            <a:off x="251520" y="399600"/>
            <a:ext cx="8752900" cy="5765704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971600" y="2132856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39552" y="2132856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412776"/>
            <a:ext cx="756084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 smtClean="0"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sz="11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500" b="1" dirty="0" smtClean="0">
                <a:latin typeface="Times New Roman" pitchFamily="18" charset="0"/>
                <a:cs typeface="Times New Roman" pitchFamily="18" charset="0"/>
              </a:rPr>
              <a:t> за работу</a:t>
            </a:r>
            <a:r>
              <a:rPr lang="en-US" sz="115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8126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5917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4217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7504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1348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039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7417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93367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41</Words>
  <Application>Microsoft Office PowerPoint</Application>
  <PresentationFormat>Экран (4:3)</PresentationFormat>
  <Paragraphs>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Пальчиковая гимнастика  «У Байкала» К Байкалу быстро мы спустились, Наклонились и умылись. (Дети шагают пальчиками по столу, наклоняются, берут в ладошки воду). Раз, два, три, четыре — (Загибают по одному пальчику на счет на каждой руке). Вот как славно освежились. (Подносят руки с «водой» к лицу и умываются). А теперь поплыли дружно, Делать так руками нужно: (Круговые движения ладонями). Вместе раз — это брасс, Одной, другой — это кроль! (Движения по тексту). Все как один плывем, как дельфин! (Волнообразные движения руками). Вышли на берег крутой И отправились домой! 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PackardBell</dc:creator>
  <cp:lastModifiedBy>Larisa</cp:lastModifiedBy>
  <cp:revision>2</cp:revision>
  <dcterms:created xsi:type="dcterms:W3CDTF">2016-01-16T11:51:35Z</dcterms:created>
  <dcterms:modified xsi:type="dcterms:W3CDTF">2020-04-30T15:21:33Z</dcterms:modified>
</cp:coreProperties>
</file>